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8" r:id="rId5"/>
    <p:sldId id="257" r:id="rId6"/>
    <p:sldId id="284" r:id="rId7"/>
    <p:sldId id="285" r:id="rId8"/>
    <p:sldId id="286" r:id="rId9"/>
    <p:sldId id="287" r:id="rId10"/>
    <p:sldId id="288" r:id="rId11"/>
    <p:sldId id="258" r:id="rId12"/>
    <p:sldId id="289" r:id="rId13"/>
    <p:sldId id="290" r:id="rId14"/>
    <p:sldId id="291" r:id="rId15"/>
    <p:sldId id="259" r:id="rId16"/>
    <p:sldId id="292" r:id="rId17"/>
    <p:sldId id="293" r:id="rId18"/>
    <p:sldId id="294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AAC70D"/>
    <a:srgbClr val="0088B8"/>
    <a:srgbClr val="1CA042"/>
    <a:srgbClr val="619428"/>
    <a:srgbClr val="F7114D"/>
    <a:srgbClr val="8C6D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6977D6-C0EB-452D-01FD-619B1C180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C056F20-83EE-E3EE-6EFA-0B991D12C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FA6650-9C5F-D575-4AC0-6CEAF2256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0A0133-95E1-0AF2-0FA8-EAEA6C66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5B79E2-1E9D-4E9B-067B-AA4D2B0E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72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475624-05C6-A23A-2332-4B52F5BC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619075B-555C-DDF6-276A-1377C8786F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7A0B9A-2CE2-E416-AB9C-069491CC3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F66DF8-F80A-0006-AC89-3D8BEA747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E89857-8D9F-A926-1488-ADA79D967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00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71BED23-7B16-356A-5046-C340BBDF1D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54B7F6-7640-BF97-5F9D-484D5EA97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318E28D-5A34-635E-E612-26F59474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7018F5-F064-26E5-BAD7-6980C873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2E401C-29EE-F717-F135-72613BAAF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513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9B18BE-8F09-AB69-1F31-D325C34E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952C0-1B3D-6982-82EF-BD4AD689D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9F2198-A10F-D662-1951-2D6F9B05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D38EE96-7029-6FD2-1239-70721E53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9D7589-39B6-85D3-9103-0BD9144C0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9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651336-1EC1-F320-8377-A9A4FB85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671610A-2B2F-B19F-0240-E0F161EAA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0CFAA0-BD4A-377C-0B2C-3F78062C6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46F57D-866D-4535-FA33-2FEB5E349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0F4B005-F857-ACD7-2C08-DC474324B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727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5AA1C7-1CAF-F10B-C6BE-8FA37D037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2E7649-3ED0-55AE-80A9-742A94D778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2F24B78-E8C1-593D-38B5-366A0825C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D3CBD26-6AA4-5277-07C8-D4607DBF6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0D34825-0587-AF2F-6D6B-462F11A21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E1F95C-D752-92FF-DD3C-3A3C000E8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6981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526D17-B29A-CD41-3668-A632DF0C7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893889F-B1FC-3A50-0E57-53E2D83D7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70CB92-CEF5-2A97-2E82-07DF04372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03711EF-8430-2817-E492-B20ADBB82F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B0673CA-05C2-0E06-0A86-63785727BF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90D47F-B1F1-FD11-CE3E-ECCFB9080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1AC6489-DB2B-7C33-4BBF-88D7E7AA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BD8874E-B287-F143-2959-36924045F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4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F34164-189E-4DC6-230C-8663C37CA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E099A9-A383-DB03-D438-6A7623680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C5C6921-9E0F-0B09-E563-2711591E5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0F5CE4-2397-E1BC-38F3-5BD4925B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459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DEDEB23-2914-52AA-8490-590CCE803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FB92A3B-FA9B-0094-0219-03EC8E2F9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31346B9-AF48-220E-5E58-07D6ED75D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15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4B26EE-8796-2329-B142-06F2EACB5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BB7AB2-4A5B-0464-FF4A-71ED917B0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BA80CA-BA2F-1638-8896-5DC35CE58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DC469B3-0FAF-C580-CCF7-EC939939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1B6C32-C93B-B99F-E657-BC4668577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FC5541-F456-93AA-CEF9-3F7673518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797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283D9B-08E4-7919-506F-6EBF6EEB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C3EA322-9D75-9CD3-C3CC-DEDF94E8AD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21163-4285-BC1F-4F05-F80E55AA4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2E1FF4B-D1C6-742E-7AF7-44983C4F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1FAEA9-FB9F-A86A-1EEB-29CF516D9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95B4A5-E9A3-C52A-7D03-EFF094F3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126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0A00248-E796-5724-441C-73D42ADAF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58E14-57F4-AF38-0A67-A2CDB7883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026214-D375-176B-0FB9-6D0FFD2E91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5AE8-38A2-4EB2-B230-E64609EDDFA1}" type="datetimeFigureOut">
              <a:rPr lang="fr-FR" smtClean="0"/>
              <a:t>24/03/2024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EC4F92-4206-8667-77C2-EFBF07686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02972D-E256-8C4F-47DA-5955FD1AC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2F77A-941B-44F0-94CE-02F2B253E8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07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hlorofil.fr/reseaux" TargetMode="External"/><Relationship Id="rId13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12" Type="http://schemas.openxmlformats.org/officeDocument/2006/relationships/hyperlink" Target="https://www.youtube.com/channel/UCKdHnkDSRoZ194aBnITDI-Q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elphine.briand@bergerie-nationale.fr" TargetMode="External"/><Relationship Id="rId11" Type="http://schemas.openxmlformats.org/officeDocument/2006/relationships/image" Target="../media/image5.png"/><Relationship Id="rId5" Type="http://schemas.openxmlformats.org/officeDocument/2006/relationships/hyperlink" Target="mailto:emmanuelle.zanchi@educagri.fr" TargetMode="External"/><Relationship Id="rId15" Type="http://schemas.openxmlformats.org/officeDocument/2006/relationships/image" Target="../media/image8.png"/><Relationship Id="rId10" Type="http://schemas.openxmlformats.org/officeDocument/2006/relationships/hyperlink" Target="https://www.linkedin.com/in/r%C3%A9so-them-0648101a5/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adt.educagri.fr/acteurs-et-dispositifs/acteurs/resothem-bdapi" TargetMode="External"/><Relationship Id="rId1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agriculture.gouv.fr/sites/default/files/160627_ani_bea_strategie.pdf" TargetMode="External"/><Relationship Id="rId3" Type="http://schemas.openxmlformats.org/officeDocument/2006/relationships/image" Target="../media/image14.jpeg"/><Relationship Id="rId7" Type="http://schemas.openxmlformats.org/officeDocument/2006/relationships/hyperlink" Target="https://agriculture.gouv.fr/le-plan-ecoantibio-3-2023-2028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hlorofil.fr/eapa" TargetMode="External"/><Relationship Id="rId5" Type="http://schemas.openxmlformats.org/officeDocument/2006/relationships/image" Target="../media/image21.svg"/><Relationship Id="rId4" Type="http://schemas.openxmlformats.org/officeDocument/2006/relationships/image" Target="../media/image20.png"/><Relationship Id="rId9" Type="http://schemas.openxmlformats.org/officeDocument/2006/relationships/hyperlink" Target="https://agriculture.gouv.fr/le-plan-ecophyto-quest-ce-que-cest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cologie.gouv.fr/publication-loi-relative-lacceleration-des-energies-renouvelables" TargetMode="External"/><Relationship Id="rId3" Type="http://schemas.openxmlformats.org/officeDocument/2006/relationships/image" Target="../media/image14.jpeg"/><Relationship Id="rId7" Type="http://schemas.openxmlformats.org/officeDocument/2006/relationships/hyperlink" Target="https://www.ecologie.gouv.fr/strategie-nationale-bas-carbone-snbc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griculture.gouv.fr/pacte-en-faveur-de-la-haie" TargetMode="External"/><Relationship Id="rId5" Type="http://schemas.openxmlformats.org/officeDocument/2006/relationships/image" Target="../media/image21.svg"/><Relationship Id="rId4" Type="http://schemas.openxmlformats.org/officeDocument/2006/relationships/image" Target="../media/image20.png"/><Relationship Id="rId9" Type="http://schemas.openxmlformats.org/officeDocument/2006/relationships/hyperlink" Target="https://www.ecologie.gouv.fr/loi-anti-gaspillage-economie-circulaire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cologie.gouv.fr/loi-climat-resilience" TargetMode="External"/><Relationship Id="rId3" Type="http://schemas.openxmlformats.org/officeDocument/2006/relationships/image" Target="../media/image14.jpeg"/><Relationship Id="rId7" Type="http://schemas.openxmlformats.org/officeDocument/2006/relationships/hyperlink" Target="https://www.ecologie.gouv.fr/strategie-nationale-biodiversite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griculture.gouv.fr/tout-comprendre-de-la-loi-egalim-2" TargetMode="External"/><Relationship Id="rId5" Type="http://schemas.openxmlformats.org/officeDocument/2006/relationships/image" Target="../media/image21.svg"/><Relationship Id="rId4" Type="http://schemas.openxmlformats.org/officeDocument/2006/relationships/image" Target="../media/image20.png"/><Relationship Id="rId9" Type="http://schemas.openxmlformats.org/officeDocument/2006/relationships/hyperlink" Target="https://agriculture.gouv.fr/alimentation-nutrition-et-climat-lancement-dun-appel-projets-2023-2024" TargetMode="Externa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agriculture.gouv.fr/ambition-bio-2022-plan-dactions-des-acteurs-de-lagriculture-et-de-lalimentation" TargetMode="External"/><Relationship Id="rId3" Type="http://schemas.openxmlformats.org/officeDocument/2006/relationships/image" Target="../media/image14.jpeg"/><Relationship Id="rId7" Type="http://schemas.openxmlformats.org/officeDocument/2006/relationships/hyperlink" Target="https://agriculture.gouv.fr/plan-daction-pour-une-gestion-resiliente-et-concertee-de-leau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conomie.gouv.fr/agriculture-numerique-feuille-route-secteur" TargetMode="External"/><Relationship Id="rId5" Type="http://schemas.openxmlformats.org/officeDocument/2006/relationships/image" Target="../media/image21.svg"/><Relationship Id="rId4" Type="http://schemas.openxmlformats.org/officeDocument/2006/relationships/image" Target="../media/image20.png"/><Relationship Id="rId9" Type="http://schemas.openxmlformats.org/officeDocument/2006/relationships/hyperlink" Target="https://www.ecologie.gouv.fr/planification-ecologique-plan-action-accelerer-transition-ecologiqu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svg"/><Relationship Id="rId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14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Police, blanc, capture d’écran&#10;&#10;Description générée automatiquement">
            <a:extLst>
              <a:ext uri="{FF2B5EF4-FFF2-40B4-BE49-F238E27FC236}">
                <a16:creationId xmlns:a16="http://schemas.microsoft.com/office/drawing/2014/main" id="{847ED77A-5A2F-7AAD-BF62-CBAA260D2B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" y="1171"/>
            <a:ext cx="1952269" cy="964980"/>
          </a:xfrm>
          <a:prstGeom prst="rect">
            <a:avLst/>
          </a:prstGeom>
        </p:spPr>
      </p:pic>
      <p:pic>
        <p:nvPicPr>
          <p:cNvPr id="10" name="Image 9" descr="Une image contenant vert, capture d’écran, Rectangle&#10;&#10;Description générée automatiquement">
            <a:extLst>
              <a:ext uri="{FF2B5EF4-FFF2-40B4-BE49-F238E27FC236}">
                <a16:creationId xmlns:a16="http://schemas.microsoft.com/office/drawing/2014/main" id="{90045935-4D1A-3834-0848-6E34682F1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12" y="965260"/>
            <a:ext cx="5187123" cy="1362304"/>
          </a:xfrm>
          <a:prstGeom prst="rect">
            <a:avLst/>
          </a:prstGeom>
        </p:spPr>
      </p:pic>
      <p:pic>
        <p:nvPicPr>
          <p:cNvPr id="7" name="Image 6" descr="Une image contenant texte, Police, typographie, Graphique&#10;&#10;Description générée automatiquement">
            <a:extLst>
              <a:ext uri="{FF2B5EF4-FFF2-40B4-BE49-F238E27FC236}">
                <a16:creationId xmlns:a16="http://schemas.microsoft.com/office/drawing/2014/main" id="{42ED90DF-91AA-3252-3154-E077BA16E7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754" y="170308"/>
            <a:ext cx="1922802" cy="839435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4C39F49-767F-3C20-6127-FDEC8892F6C8}"/>
              </a:ext>
            </a:extLst>
          </p:cNvPr>
          <p:cNvSpPr/>
          <p:nvPr/>
        </p:nvSpPr>
        <p:spPr>
          <a:xfrm>
            <a:off x="10130715" y="1128729"/>
            <a:ext cx="1919232" cy="5141136"/>
          </a:xfrm>
          <a:prstGeom prst="rect">
            <a:avLst/>
          </a:prstGeom>
          <a:solidFill>
            <a:srgbClr val="AAC70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58652" tIns="29326" rIns="58652" bIns="2932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26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 : </a:t>
            </a: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/>
                <a:cs typeface="Arial"/>
              </a:rPr>
              <a:t>Zanchi Emmanuelle animatrice </a:t>
            </a:r>
            <a:r>
              <a:rPr lang="fr-FR" sz="1000" dirty="0" err="1">
                <a:solidFill>
                  <a:schemeClr val="tx1"/>
                </a:solidFill>
                <a:latin typeface="Arial"/>
                <a:cs typeface="Arial"/>
              </a:rPr>
              <a:t>Réso’them</a:t>
            </a:r>
            <a:r>
              <a:rPr lang="fr-FR" sz="1000" dirty="0">
                <a:solidFill>
                  <a:schemeClr val="tx1"/>
                </a:solidFill>
                <a:latin typeface="Arial"/>
                <a:cs typeface="Arial"/>
              </a:rPr>
              <a:t> Elevage</a:t>
            </a:r>
          </a:p>
          <a:p>
            <a:r>
              <a:rPr lang="fr-FR" sz="900" dirty="0">
                <a:solidFill>
                  <a:schemeClr val="tx1"/>
                </a:solid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emmanuelle.zanchi@educagri.fr</a:t>
            </a:r>
            <a:endParaRPr lang="fr-FR" sz="9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fr-FR" sz="1000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/>
                <a:cs typeface="Arial"/>
              </a:rPr>
              <a:t>Briand Delphine </a:t>
            </a:r>
            <a:endParaRPr lang="fr-FR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/>
                <a:cs typeface="Arial"/>
              </a:rPr>
              <a:t>Chargée de mission pédagogie</a:t>
            </a:r>
          </a:p>
          <a:p>
            <a:r>
              <a:rPr lang="fr-FR" sz="900" dirty="0">
                <a:solidFill>
                  <a:schemeClr val="tx1"/>
                </a:solidFill>
                <a:latin typeface="Arial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delphine.briand@bergerie-nationale.fr</a:t>
            </a:r>
            <a:endParaRPr lang="fr-FR" sz="900" dirty="0">
              <a:solidFill>
                <a:schemeClr val="tx1"/>
              </a:solidFill>
              <a:latin typeface="Arial"/>
              <a:cs typeface="Arial"/>
            </a:endParaRPr>
          </a:p>
          <a:p>
            <a:endParaRPr lang="fr-FR" sz="1026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000" dirty="0">
                <a:solidFill>
                  <a:schemeClr val="tx1"/>
                </a:solidFill>
                <a:latin typeface="Arial"/>
                <a:cs typeface="Arial"/>
              </a:rPr>
              <a:t>Mars 2024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11C845B-5400-03BF-E5D2-E29B98A33353}"/>
              </a:ext>
            </a:extLst>
          </p:cNvPr>
          <p:cNvSpPr txBox="1"/>
          <p:nvPr/>
        </p:nvSpPr>
        <p:spPr>
          <a:xfrm>
            <a:off x="464433" y="1230779"/>
            <a:ext cx="4669099" cy="767111"/>
          </a:xfrm>
          <a:prstGeom prst="rect">
            <a:avLst/>
          </a:prstGeom>
          <a:noFill/>
        </p:spPr>
        <p:txBody>
          <a:bodyPr wrap="square" lIns="58652" tIns="29326" rIns="58652" bIns="29326" rtlCol="0" anchor="t">
            <a:spAutoFit/>
          </a:bodyPr>
          <a:lstStyle/>
          <a:p>
            <a:r>
              <a:rPr lang="fr-FR" sz="1600" b="1" kern="100" dirty="0">
                <a:solidFill>
                  <a:srgbClr val="FFFFFF"/>
                </a:solidFill>
                <a:latin typeface="Arial"/>
                <a:ea typeface="Calibri"/>
                <a:cs typeface="Times New Roman"/>
              </a:rPr>
              <a:t>CONSTRUIRE SA FRESQUE D’EXPLOITATION</a:t>
            </a:r>
          </a:p>
          <a:p>
            <a:endParaRPr lang="fr-FR" sz="1400" b="1" kern="100" dirty="0">
              <a:solidFill>
                <a:srgbClr val="FFFFFF"/>
              </a:solidFill>
              <a:latin typeface="Arial"/>
              <a:ea typeface="Calibri"/>
              <a:cs typeface="Times New Roman"/>
            </a:endParaRPr>
          </a:p>
          <a:p>
            <a:r>
              <a:rPr lang="fr-FR" sz="1600" b="1" kern="100" dirty="0">
                <a:solidFill>
                  <a:srgbClr val="AAC70D"/>
                </a:solidFill>
                <a:latin typeface="Arial"/>
                <a:ea typeface="Calibri"/>
                <a:cs typeface="Times New Roman"/>
              </a:rPr>
              <a:t>RÉSO’THEM Elevage</a:t>
            </a:r>
            <a:r>
              <a:rPr lang="fr-FR" sz="1600" b="1" kern="100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, Bergerie Nationale</a:t>
            </a:r>
            <a:endParaRPr lang="fr-FR" sz="1600" kern="100" dirty="0">
              <a:solidFill>
                <a:schemeClr val="bg1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8B5768-FF52-4D07-3066-AFB5A57BC4E4}"/>
              </a:ext>
            </a:extLst>
          </p:cNvPr>
          <p:cNvSpPr/>
          <p:nvPr/>
        </p:nvSpPr>
        <p:spPr>
          <a:xfrm>
            <a:off x="0" y="6334263"/>
            <a:ext cx="12191999" cy="542825"/>
          </a:xfrm>
          <a:prstGeom prst="rect">
            <a:avLst/>
          </a:prstGeom>
          <a:solidFill>
            <a:srgbClr val="1D753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55"/>
          </a:p>
        </p:txBody>
      </p:sp>
      <p:pic>
        <p:nvPicPr>
          <p:cNvPr id="14" name="Image 13" descr="Une image contenant Police, texte, Graphique, logo&#10;&#10;Description générée automatiquement">
            <a:extLst>
              <a:ext uri="{FF2B5EF4-FFF2-40B4-BE49-F238E27FC236}">
                <a16:creationId xmlns:a16="http://schemas.microsoft.com/office/drawing/2014/main" id="{E390B7EF-6CAF-FCAD-27E6-B91B8DADEBD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58626" y="5590013"/>
            <a:ext cx="662903" cy="52415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AE1885E6-4323-EADF-C2B3-44BB9D23F311}"/>
              </a:ext>
            </a:extLst>
          </p:cNvPr>
          <p:cNvSpPr txBox="1"/>
          <p:nvPr/>
        </p:nvSpPr>
        <p:spPr>
          <a:xfrm>
            <a:off x="2768204" y="2859613"/>
            <a:ext cx="6220586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4400" b="1" dirty="0">
                <a:solidFill>
                  <a:srgbClr val="006600"/>
                </a:solidFill>
                <a:latin typeface="Arial"/>
                <a:cs typeface="Arial"/>
              </a:rPr>
              <a:t>CARTES A JOUER</a:t>
            </a:r>
          </a:p>
          <a:p>
            <a:r>
              <a:rPr lang="fr-FR" sz="2000" b="1" i="1" dirty="0">
                <a:solidFill>
                  <a:srgbClr val="006600"/>
                </a:solidFill>
                <a:latin typeface="Arial"/>
                <a:cs typeface="Arial"/>
              </a:rPr>
              <a:t>À télécharger, imprimer, découper, compléter</a:t>
            </a:r>
            <a:endParaRPr lang="fr-FR" sz="2000" i="1" dirty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4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A8E46D22-51D0-7C37-1749-38BDE8FA2A83}"/>
              </a:ext>
            </a:extLst>
          </p:cNvPr>
          <p:cNvSpPr txBox="1"/>
          <p:nvPr/>
        </p:nvSpPr>
        <p:spPr>
          <a:xfrm>
            <a:off x="314091" y="6401700"/>
            <a:ext cx="11786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https://chlorofil.fr/reseaux</a:t>
            </a:r>
            <a:endParaRPr lang="fr-FR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https://adt.educagri.fr/acteurs-et-dispositifs/acteurs/resothem-bdapi</a:t>
            </a:r>
            <a:endParaRPr lang="fr-FR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>
            <a:hlinkClick r:id="rId10"/>
            <a:extLst>
              <a:ext uri="{FF2B5EF4-FFF2-40B4-BE49-F238E27FC236}">
                <a16:creationId xmlns:a16="http://schemas.microsoft.com/office/drawing/2014/main" id="{AB22AF9E-0066-6FBE-42F6-59164DC897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49551" y="6407747"/>
            <a:ext cx="449977" cy="471405"/>
          </a:xfrm>
          <a:prstGeom prst="rect">
            <a:avLst/>
          </a:prstGeom>
        </p:spPr>
      </p:pic>
      <p:pic>
        <p:nvPicPr>
          <p:cNvPr id="16" name="Image 15" descr="Une image contenant Graphique, rouge, symbole, Carmin&#10;&#10;Description générée automatiquement">
            <a:hlinkClick r:id="rId12"/>
            <a:extLst>
              <a:ext uri="{FF2B5EF4-FFF2-40B4-BE49-F238E27FC236}">
                <a16:creationId xmlns:a16="http://schemas.microsoft.com/office/drawing/2014/main" id="{5C7D825E-146C-8695-5050-F0E26918B3C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91827" y="6483803"/>
            <a:ext cx="449977" cy="326122"/>
          </a:xfrm>
          <a:prstGeom prst="rect">
            <a:avLst/>
          </a:prstGeom>
        </p:spPr>
      </p:pic>
      <p:pic>
        <p:nvPicPr>
          <p:cNvPr id="18" name="Image 17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EF2430CE-716F-5FA2-1811-8026AEFCF05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063474" y="5595937"/>
            <a:ext cx="1131095" cy="631032"/>
          </a:xfrm>
          <a:prstGeom prst="rect">
            <a:avLst/>
          </a:prstGeom>
        </p:spPr>
      </p:pic>
      <p:pic>
        <p:nvPicPr>
          <p:cNvPr id="17" name="Image 16" descr="Une image contenant texte, Police, capture d’écran, Graphique&#10;&#10;Description générée automatiquement">
            <a:extLst>
              <a:ext uri="{FF2B5EF4-FFF2-40B4-BE49-F238E27FC236}">
                <a16:creationId xmlns:a16="http://schemas.microsoft.com/office/drawing/2014/main" id="{3818FFC3-7050-F4C1-3094-17FF9D66DB9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081212" y="178594"/>
            <a:ext cx="1373984" cy="60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22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que 16" descr="Mille avec un remplissage uni">
            <a:extLst>
              <a:ext uri="{FF2B5EF4-FFF2-40B4-BE49-F238E27FC236}">
                <a16:creationId xmlns:a16="http://schemas.microsoft.com/office/drawing/2014/main" id="{6FBB4C37-A307-CC71-FF7F-46D9FE79E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5962" y="220763"/>
            <a:ext cx="734008" cy="734008"/>
          </a:xfrm>
          <a:prstGeom prst="rect">
            <a:avLst/>
          </a:prstGeom>
        </p:spPr>
      </p:pic>
      <p:pic>
        <p:nvPicPr>
          <p:cNvPr id="18" name="Graphique 17" descr="Mille avec un remplissage uni">
            <a:extLst>
              <a:ext uri="{FF2B5EF4-FFF2-40B4-BE49-F238E27FC236}">
                <a16:creationId xmlns:a16="http://schemas.microsoft.com/office/drawing/2014/main" id="{2A200469-DB20-795A-9684-02F6147A9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4273" y="3563574"/>
            <a:ext cx="734008" cy="734008"/>
          </a:xfrm>
          <a:prstGeom prst="rect">
            <a:avLst/>
          </a:prstGeom>
        </p:spPr>
      </p:pic>
      <p:pic>
        <p:nvPicPr>
          <p:cNvPr id="19" name="Graphique 18" descr="Mille avec un remplissage uni">
            <a:extLst>
              <a:ext uri="{FF2B5EF4-FFF2-40B4-BE49-F238E27FC236}">
                <a16:creationId xmlns:a16="http://schemas.microsoft.com/office/drawing/2014/main" id="{5BFEC172-38A3-CB86-19F0-964912B19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38985" y="100145"/>
            <a:ext cx="734008" cy="734008"/>
          </a:xfrm>
          <a:prstGeom prst="rect">
            <a:avLst/>
          </a:prstGeom>
        </p:spPr>
      </p:pic>
      <p:pic>
        <p:nvPicPr>
          <p:cNvPr id="20" name="Graphique 19" descr="Mille avec un remplissage uni">
            <a:extLst>
              <a:ext uri="{FF2B5EF4-FFF2-40B4-BE49-F238E27FC236}">
                <a16:creationId xmlns:a16="http://schemas.microsoft.com/office/drawing/2014/main" id="{044AA447-5EAC-0F21-CD6D-6D64AECBA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29089" y="3615883"/>
            <a:ext cx="734008" cy="734008"/>
          </a:xfrm>
          <a:prstGeom prst="rect">
            <a:avLst/>
          </a:prstGeom>
        </p:spPr>
      </p:pic>
      <p:pic>
        <p:nvPicPr>
          <p:cNvPr id="22" name="Graphique 21" descr="Globe terrestre : Amériques avec un remplissage uni">
            <a:extLst>
              <a:ext uri="{FF2B5EF4-FFF2-40B4-BE49-F238E27FC236}">
                <a16:creationId xmlns:a16="http://schemas.microsoft.com/office/drawing/2014/main" id="{B600A851-14DA-2EAB-803F-ECE6D0DFB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847" y="2534186"/>
            <a:ext cx="914400" cy="914400"/>
          </a:xfrm>
          <a:prstGeom prst="rect">
            <a:avLst/>
          </a:prstGeom>
        </p:spPr>
      </p:pic>
      <p:pic>
        <p:nvPicPr>
          <p:cNvPr id="23" name="Graphique 22" descr="Globe terrestre : Amériques avec un remplissage uni">
            <a:extLst>
              <a:ext uri="{FF2B5EF4-FFF2-40B4-BE49-F238E27FC236}">
                <a16:creationId xmlns:a16="http://schemas.microsoft.com/office/drawing/2014/main" id="{672D9B27-8CBE-0EA2-32E7-3766514CFF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932" y="5823498"/>
            <a:ext cx="914400" cy="914400"/>
          </a:xfrm>
          <a:prstGeom prst="rect">
            <a:avLst/>
          </a:prstGeom>
        </p:spPr>
      </p:pic>
      <p:pic>
        <p:nvPicPr>
          <p:cNvPr id="24" name="Graphique 23" descr="Globe terrestre : Amériques avec un remplissage uni">
            <a:extLst>
              <a:ext uri="{FF2B5EF4-FFF2-40B4-BE49-F238E27FC236}">
                <a16:creationId xmlns:a16="http://schemas.microsoft.com/office/drawing/2014/main" id="{76D85EEE-CFEC-2CF4-31D4-C1FC8FC972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13369" y="2541656"/>
            <a:ext cx="914400" cy="914400"/>
          </a:xfrm>
          <a:prstGeom prst="rect">
            <a:avLst/>
          </a:prstGeom>
        </p:spPr>
      </p:pic>
      <p:pic>
        <p:nvPicPr>
          <p:cNvPr id="25" name="Graphique 24" descr="Globe terrestre : Amériques avec un remplissage uni">
            <a:extLst>
              <a:ext uri="{FF2B5EF4-FFF2-40B4-BE49-F238E27FC236}">
                <a16:creationId xmlns:a16="http://schemas.microsoft.com/office/drawing/2014/main" id="{58C7657D-E01D-7D51-F564-CFA974C86D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3473" y="5842496"/>
            <a:ext cx="914400" cy="9144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2837656-DA14-2570-7F23-5E663CACAB84}"/>
              </a:ext>
            </a:extLst>
          </p:cNvPr>
          <p:cNvSpPr/>
          <p:nvPr/>
        </p:nvSpPr>
        <p:spPr>
          <a:xfrm>
            <a:off x="208657" y="3576013"/>
            <a:ext cx="5859624" cy="31618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A576E-D269-4B10-9183-797FEC7A6B97}"/>
              </a:ext>
            </a:extLst>
          </p:cNvPr>
          <p:cNvSpPr/>
          <p:nvPr/>
        </p:nvSpPr>
        <p:spPr>
          <a:xfrm>
            <a:off x="205847" y="129998"/>
            <a:ext cx="5859624" cy="33310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2D3A967-35CC-DD80-0420-D3BFCAB282E9}"/>
              </a:ext>
            </a:extLst>
          </p:cNvPr>
          <p:cNvSpPr/>
          <p:nvPr/>
        </p:nvSpPr>
        <p:spPr>
          <a:xfrm>
            <a:off x="6210258" y="120166"/>
            <a:ext cx="5859624" cy="33310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E7D400-84ED-AE26-27BE-6640CF150736}"/>
              </a:ext>
            </a:extLst>
          </p:cNvPr>
          <p:cNvSpPr/>
          <p:nvPr/>
        </p:nvSpPr>
        <p:spPr>
          <a:xfrm>
            <a:off x="6200362" y="3578560"/>
            <a:ext cx="5859624" cy="31595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577F850C-CEA3-DB66-C10C-D9138917DD29}"/>
              </a:ext>
            </a:extLst>
          </p:cNvPr>
          <p:cNvGrpSpPr/>
          <p:nvPr/>
        </p:nvGrpSpPr>
        <p:grpSpPr>
          <a:xfrm rot="16200000">
            <a:off x="5065323" y="1661808"/>
            <a:ext cx="1581913" cy="327380"/>
            <a:chOff x="2033966" y="2593477"/>
            <a:chExt cx="1581913" cy="327380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D7B62090-A41E-4D41-D75C-4DC779B3EDAD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36" name="Image 35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43F9AC4-5A0C-674A-74F5-58AF74E45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7" name="Image 36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A9C64DCD-007D-4353-D0EB-7B611656C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5AD32A0-536F-773D-D0F4-95F50171B585}"/>
              </a:ext>
            </a:extLst>
          </p:cNvPr>
          <p:cNvGrpSpPr/>
          <p:nvPr/>
        </p:nvGrpSpPr>
        <p:grpSpPr>
          <a:xfrm rot="16200000">
            <a:off x="11078723" y="1676908"/>
            <a:ext cx="1581913" cy="327380"/>
            <a:chOff x="2033966" y="2593477"/>
            <a:chExt cx="1581913" cy="327380"/>
          </a:xfrm>
        </p:grpSpPr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1A0A181-477C-30D3-EC57-25C442142F5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44" name="Image 4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DEBDFAE-DAAC-ED77-E903-6EA01F8E7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45" name="Image 4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B01F2D8-996B-448F-C05B-F1CA0AAAD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2D015DE1-6E30-FDDA-D2CC-F871F3D59CD7}"/>
              </a:ext>
            </a:extLst>
          </p:cNvPr>
          <p:cNvGrpSpPr/>
          <p:nvPr/>
        </p:nvGrpSpPr>
        <p:grpSpPr>
          <a:xfrm rot="16200000">
            <a:off x="5064430" y="5358657"/>
            <a:ext cx="1581913" cy="327380"/>
            <a:chOff x="2033966" y="2593477"/>
            <a:chExt cx="1581913" cy="327380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A0F7A92-0382-9380-88CC-39A3192E4853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48" name="Image 4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8B9F693-351D-BBEF-F999-2CFBCACD3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49" name="Image 4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D6331AF4-664F-58F8-562D-D0CAB0F84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0ACF69B3-17A0-B420-6D56-A7004F109338}"/>
              </a:ext>
            </a:extLst>
          </p:cNvPr>
          <p:cNvGrpSpPr/>
          <p:nvPr/>
        </p:nvGrpSpPr>
        <p:grpSpPr>
          <a:xfrm rot="16200000">
            <a:off x="11045565" y="5345049"/>
            <a:ext cx="1581913" cy="327380"/>
            <a:chOff x="2033966" y="2593477"/>
            <a:chExt cx="1581913" cy="327380"/>
          </a:xfrm>
        </p:grpSpPr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CB16B34B-7DC8-BB80-ED48-4E15529F42A3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2" name="Image 51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EF71B21-A980-788A-6CC4-F518BFB94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3" name="Image 52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F96DCED-B133-BF9A-DB70-07B131164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sp>
        <p:nvSpPr>
          <p:cNvPr id="6" name="ZoneTexte 26">
            <a:extLst>
              <a:ext uri="{FF2B5EF4-FFF2-40B4-BE49-F238E27FC236}">
                <a16:creationId xmlns:a16="http://schemas.microsoft.com/office/drawing/2014/main" id="{E65D951E-CF08-848A-4327-36D05B918D18}"/>
              </a:ext>
            </a:extLst>
          </p:cNvPr>
          <p:cNvSpPr txBox="1"/>
          <p:nvPr/>
        </p:nvSpPr>
        <p:spPr>
          <a:xfrm>
            <a:off x="978013" y="1233190"/>
            <a:ext cx="4133461" cy="121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Tissu social </a:t>
            </a: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  <p:sp>
        <p:nvSpPr>
          <p:cNvPr id="7" name="ZoneTexte 31">
            <a:extLst>
              <a:ext uri="{FF2B5EF4-FFF2-40B4-BE49-F238E27FC236}">
                <a16:creationId xmlns:a16="http://schemas.microsoft.com/office/drawing/2014/main" id="{FD77FA9B-68B5-5D15-AEED-C9F3A4C3DA9C}"/>
              </a:ext>
            </a:extLst>
          </p:cNvPr>
          <p:cNvSpPr txBox="1"/>
          <p:nvPr/>
        </p:nvSpPr>
        <p:spPr>
          <a:xfrm>
            <a:off x="7040468" y="901154"/>
            <a:ext cx="4133461" cy="2268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Relocalisation des productions et de l’alimentation</a:t>
            </a: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  <p:sp>
        <p:nvSpPr>
          <p:cNvPr id="8" name="ZoneTexte 25">
            <a:extLst>
              <a:ext uri="{FF2B5EF4-FFF2-40B4-BE49-F238E27FC236}">
                <a16:creationId xmlns:a16="http://schemas.microsoft.com/office/drawing/2014/main" id="{99D18319-32F2-514C-8FA9-4799EAA57D80}"/>
              </a:ext>
            </a:extLst>
          </p:cNvPr>
          <p:cNvSpPr txBox="1"/>
          <p:nvPr/>
        </p:nvSpPr>
        <p:spPr>
          <a:xfrm>
            <a:off x="756783" y="4727080"/>
            <a:ext cx="4945224" cy="121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Biodiversité</a:t>
            </a: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  <p:sp>
        <p:nvSpPr>
          <p:cNvPr id="9" name="ZoneTexte 34">
            <a:extLst>
              <a:ext uri="{FF2B5EF4-FFF2-40B4-BE49-F238E27FC236}">
                <a16:creationId xmlns:a16="http://schemas.microsoft.com/office/drawing/2014/main" id="{C6F35EBB-D7D6-CB38-9075-AEDEF68EB2EB}"/>
              </a:ext>
            </a:extLst>
          </p:cNvPr>
          <p:cNvSpPr txBox="1"/>
          <p:nvPr/>
        </p:nvSpPr>
        <p:spPr>
          <a:xfrm>
            <a:off x="7188354" y="4457822"/>
            <a:ext cx="3909526" cy="2268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Bouclage des cycles (Azote, Phosphore, Carbone, etc.)</a:t>
            </a:r>
          </a:p>
          <a:p>
            <a:pPr algn="ctr"/>
            <a:endParaRPr lang="fr-FR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614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que 16" descr="Mille avec un remplissage uni">
            <a:extLst>
              <a:ext uri="{FF2B5EF4-FFF2-40B4-BE49-F238E27FC236}">
                <a16:creationId xmlns:a16="http://schemas.microsoft.com/office/drawing/2014/main" id="{6FBB4C37-A307-CC71-FF7F-46D9FE79E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5962" y="220763"/>
            <a:ext cx="734008" cy="734008"/>
          </a:xfrm>
          <a:prstGeom prst="rect">
            <a:avLst/>
          </a:prstGeom>
        </p:spPr>
      </p:pic>
      <p:pic>
        <p:nvPicPr>
          <p:cNvPr id="18" name="Graphique 17" descr="Mille avec un remplissage uni">
            <a:extLst>
              <a:ext uri="{FF2B5EF4-FFF2-40B4-BE49-F238E27FC236}">
                <a16:creationId xmlns:a16="http://schemas.microsoft.com/office/drawing/2014/main" id="{2A200469-DB20-795A-9684-02F6147A9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4273" y="3563574"/>
            <a:ext cx="734008" cy="734008"/>
          </a:xfrm>
          <a:prstGeom prst="rect">
            <a:avLst/>
          </a:prstGeom>
        </p:spPr>
      </p:pic>
      <p:pic>
        <p:nvPicPr>
          <p:cNvPr id="19" name="Graphique 18" descr="Mille avec un remplissage uni">
            <a:extLst>
              <a:ext uri="{FF2B5EF4-FFF2-40B4-BE49-F238E27FC236}">
                <a16:creationId xmlns:a16="http://schemas.microsoft.com/office/drawing/2014/main" id="{5BFEC172-38A3-CB86-19F0-964912B19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38985" y="100145"/>
            <a:ext cx="734008" cy="734008"/>
          </a:xfrm>
          <a:prstGeom prst="rect">
            <a:avLst/>
          </a:prstGeom>
        </p:spPr>
      </p:pic>
      <p:pic>
        <p:nvPicPr>
          <p:cNvPr id="20" name="Graphique 19" descr="Mille avec un remplissage uni">
            <a:extLst>
              <a:ext uri="{FF2B5EF4-FFF2-40B4-BE49-F238E27FC236}">
                <a16:creationId xmlns:a16="http://schemas.microsoft.com/office/drawing/2014/main" id="{044AA447-5EAC-0F21-CD6D-6D64AECBA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29089" y="3615883"/>
            <a:ext cx="734008" cy="734008"/>
          </a:xfrm>
          <a:prstGeom prst="rect">
            <a:avLst/>
          </a:prstGeom>
        </p:spPr>
      </p:pic>
      <p:pic>
        <p:nvPicPr>
          <p:cNvPr id="22" name="Graphique 21" descr="Globe terrestre : Amériques avec un remplissage uni">
            <a:extLst>
              <a:ext uri="{FF2B5EF4-FFF2-40B4-BE49-F238E27FC236}">
                <a16:creationId xmlns:a16="http://schemas.microsoft.com/office/drawing/2014/main" id="{B600A851-14DA-2EAB-803F-ECE6D0DFB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847" y="2534186"/>
            <a:ext cx="914400" cy="914400"/>
          </a:xfrm>
          <a:prstGeom prst="rect">
            <a:avLst/>
          </a:prstGeom>
        </p:spPr>
      </p:pic>
      <p:pic>
        <p:nvPicPr>
          <p:cNvPr id="23" name="Graphique 22" descr="Globe terrestre : Amériques avec un remplissage uni">
            <a:extLst>
              <a:ext uri="{FF2B5EF4-FFF2-40B4-BE49-F238E27FC236}">
                <a16:creationId xmlns:a16="http://schemas.microsoft.com/office/drawing/2014/main" id="{672D9B27-8CBE-0EA2-32E7-3766514CFF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932" y="5823498"/>
            <a:ext cx="914400" cy="914400"/>
          </a:xfrm>
          <a:prstGeom prst="rect">
            <a:avLst/>
          </a:prstGeom>
        </p:spPr>
      </p:pic>
      <p:pic>
        <p:nvPicPr>
          <p:cNvPr id="24" name="Graphique 23" descr="Globe terrestre : Amériques avec un remplissage uni">
            <a:extLst>
              <a:ext uri="{FF2B5EF4-FFF2-40B4-BE49-F238E27FC236}">
                <a16:creationId xmlns:a16="http://schemas.microsoft.com/office/drawing/2014/main" id="{76D85EEE-CFEC-2CF4-31D4-C1FC8FC972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13369" y="2541656"/>
            <a:ext cx="914400" cy="914400"/>
          </a:xfrm>
          <a:prstGeom prst="rect">
            <a:avLst/>
          </a:prstGeom>
        </p:spPr>
      </p:pic>
      <p:pic>
        <p:nvPicPr>
          <p:cNvPr id="25" name="Graphique 24" descr="Globe terrestre : Amériques avec un remplissage uni">
            <a:extLst>
              <a:ext uri="{FF2B5EF4-FFF2-40B4-BE49-F238E27FC236}">
                <a16:creationId xmlns:a16="http://schemas.microsoft.com/office/drawing/2014/main" id="{58C7657D-E01D-7D51-F564-CFA974C86D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3473" y="5842496"/>
            <a:ext cx="914400" cy="9144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2837656-DA14-2570-7F23-5E663CACAB84}"/>
              </a:ext>
            </a:extLst>
          </p:cNvPr>
          <p:cNvSpPr/>
          <p:nvPr/>
        </p:nvSpPr>
        <p:spPr>
          <a:xfrm>
            <a:off x="208657" y="3576013"/>
            <a:ext cx="5859624" cy="31618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A576E-D269-4B10-9183-797FEC7A6B97}"/>
              </a:ext>
            </a:extLst>
          </p:cNvPr>
          <p:cNvSpPr/>
          <p:nvPr/>
        </p:nvSpPr>
        <p:spPr>
          <a:xfrm>
            <a:off x="205847" y="129998"/>
            <a:ext cx="5859624" cy="33310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2D3A967-35CC-DD80-0420-D3BFCAB282E9}"/>
              </a:ext>
            </a:extLst>
          </p:cNvPr>
          <p:cNvSpPr/>
          <p:nvPr/>
        </p:nvSpPr>
        <p:spPr>
          <a:xfrm>
            <a:off x="6210258" y="120166"/>
            <a:ext cx="5859624" cy="33310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E7D400-84ED-AE26-27BE-6640CF150736}"/>
              </a:ext>
            </a:extLst>
          </p:cNvPr>
          <p:cNvSpPr/>
          <p:nvPr/>
        </p:nvSpPr>
        <p:spPr>
          <a:xfrm>
            <a:off x="6200362" y="3578560"/>
            <a:ext cx="5859624" cy="31595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577F850C-CEA3-DB66-C10C-D9138917DD29}"/>
              </a:ext>
            </a:extLst>
          </p:cNvPr>
          <p:cNvGrpSpPr/>
          <p:nvPr/>
        </p:nvGrpSpPr>
        <p:grpSpPr>
          <a:xfrm rot="16200000">
            <a:off x="5065323" y="1661808"/>
            <a:ext cx="1581913" cy="327380"/>
            <a:chOff x="2033966" y="2593477"/>
            <a:chExt cx="1581913" cy="327380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D7B62090-A41E-4D41-D75C-4DC779B3EDAD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36" name="Image 35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43F9AC4-5A0C-674A-74F5-58AF74E45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7" name="Image 36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A9C64DCD-007D-4353-D0EB-7B611656C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5AD32A0-536F-773D-D0F4-95F50171B585}"/>
              </a:ext>
            </a:extLst>
          </p:cNvPr>
          <p:cNvGrpSpPr/>
          <p:nvPr/>
        </p:nvGrpSpPr>
        <p:grpSpPr>
          <a:xfrm rot="16200000">
            <a:off x="11078723" y="1676908"/>
            <a:ext cx="1581913" cy="327380"/>
            <a:chOff x="2033966" y="2593477"/>
            <a:chExt cx="1581913" cy="327380"/>
          </a:xfrm>
        </p:grpSpPr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1A0A181-477C-30D3-EC57-25C442142F5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44" name="Image 4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DEBDFAE-DAAC-ED77-E903-6EA01F8E7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45" name="Image 4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B01F2D8-996B-448F-C05B-F1CA0AAAD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2D015DE1-6E30-FDDA-D2CC-F871F3D59CD7}"/>
              </a:ext>
            </a:extLst>
          </p:cNvPr>
          <p:cNvGrpSpPr/>
          <p:nvPr/>
        </p:nvGrpSpPr>
        <p:grpSpPr>
          <a:xfrm rot="16200000">
            <a:off x="5064430" y="5358657"/>
            <a:ext cx="1581913" cy="327380"/>
            <a:chOff x="2033966" y="2593477"/>
            <a:chExt cx="1581913" cy="327380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A0F7A92-0382-9380-88CC-39A3192E4853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48" name="Image 4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8B9F693-351D-BBEF-F999-2CFBCACD3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49" name="Image 4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D6331AF4-664F-58F8-562D-D0CAB0F84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0ACF69B3-17A0-B420-6D56-A7004F109338}"/>
              </a:ext>
            </a:extLst>
          </p:cNvPr>
          <p:cNvGrpSpPr/>
          <p:nvPr/>
        </p:nvGrpSpPr>
        <p:grpSpPr>
          <a:xfrm rot="16200000">
            <a:off x="11045565" y="5345049"/>
            <a:ext cx="1581913" cy="327380"/>
            <a:chOff x="2033966" y="2593477"/>
            <a:chExt cx="1581913" cy="327380"/>
          </a:xfrm>
        </p:grpSpPr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CB16B34B-7DC8-BB80-ED48-4E15529F42A3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2" name="Image 51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EF71B21-A980-788A-6CC4-F518BFB94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3" name="Image 52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F96DCED-B133-BF9A-DB70-07B131164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465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365C7D-A3F7-E3FF-8DAA-01608D3FCB20}"/>
              </a:ext>
            </a:extLst>
          </p:cNvPr>
          <p:cNvSpPr/>
          <p:nvPr/>
        </p:nvSpPr>
        <p:spPr>
          <a:xfrm>
            <a:off x="428383" y="94988"/>
            <a:ext cx="3114136" cy="32745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BC6BE6-780F-7D39-4BBF-A3E6F9E5572C}"/>
              </a:ext>
            </a:extLst>
          </p:cNvPr>
          <p:cNvSpPr/>
          <p:nvPr/>
        </p:nvSpPr>
        <p:spPr>
          <a:xfrm>
            <a:off x="3777312" y="79156"/>
            <a:ext cx="3114136" cy="32967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08C954-0EB2-C487-267D-96668C0E718C}"/>
              </a:ext>
            </a:extLst>
          </p:cNvPr>
          <p:cNvSpPr/>
          <p:nvPr/>
        </p:nvSpPr>
        <p:spPr>
          <a:xfrm>
            <a:off x="7118100" y="94988"/>
            <a:ext cx="3114136" cy="32745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F1231-53F2-25E7-D5E0-517A3ECC1993}"/>
              </a:ext>
            </a:extLst>
          </p:cNvPr>
          <p:cNvSpPr/>
          <p:nvPr/>
        </p:nvSpPr>
        <p:spPr>
          <a:xfrm>
            <a:off x="428383" y="3483840"/>
            <a:ext cx="3114136" cy="32714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28137D-2746-EEE9-39A0-704C807F2D85}"/>
              </a:ext>
            </a:extLst>
          </p:cNvPr>
          <p:cNvSpPr/>
          <p:nvPr/>
        </p:nvSpPr>
        <p:spPr>
          <a:xfrm>
            <a:off x="3777312" y="3483839"/>
            <a:ext cx="3114136" cy="32714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DD5C7D-6F97-30A6-BC1D-0E4C2D4FB2A1}"/>
              </a:ext>
            </a:extLst>
          </p:cNvPr>
          <p:cNvSpPr/>
          <p:nvPr/>
        </p:nvSpPr>
        <p:spPr>
          <a:xfrm>
            <a:off x="7118100" y="3488415"/>
            <a:ext cx="3114136" cy="32714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pic>
        <p:nvPicPr>
          <p:cNvPr id="9" name="Image 8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3B16EE21-03FE-7872-F981-97FDD03A0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2" y="2407473"/>
            <a:ext cx="1305439" cy="896780"/>
          </a:xfrm>
          <a:prstGeom prst="rect">
            <a:avLst/>
          </a:prstGeom>
        </p:spPr>
      </p:pic>
      <p:pic>
        <p:nvPicPr>
          <p:cNvPr id="10" name="Image 9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A8AB9A71-550B-F562-E200-BF628B972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21" y="2362786"/>
            <a:ext cx="1305439" cy="896780"/>
          </a:xfrm>
          <a:prstGeom prst="rect">
            <a:avLst/>
          </a:prstGeom>
        </p:spPr>
      </p:pic>
      <p:pic>
        <p:nvPicPr>
          <p:cNvPr id="11" name="Image 10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6B864874-A366-A09A-0C61-8CA360D31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83" y="2396198"/>
            <a:ext cx="1305439" cy="896780"/>
          </a:xfrm>
          <a:prstGeom prst="rect">
            <a:avLst/>
          </a:prstGeom>
        </p:spPr>
      </p:pic>
      <p:pic>
        <p:nvPicPr>
          <p:cNvPr id="12" name="Image 11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9BAA1E24-A468-2271-36D4-31EE6CEF3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1" y="5710180"/>
            <a:ext cx="1305439" cy="896780"/>
          </a:xfrm>
          <a:prstGeom prst="rect">
            <a:avLst/>
          </a:prstGeom>
        </p:spPr>
      </p:pic>
      <p:pic>
        <p:nvPicPr>
          <p:cNvPr id="13" name="Image 12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5C3199B6-76A0-703A-B6D7-E9FDCE070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82" y="5659573"/>
            <a:ext cx="1305439" cy="896780"/>
          </a:xfrm>
          <a:prstGeom prst="rect">
            <a:avLst/>
          </a:prstGeom>
        </p:spPr>
      </p:pic>
      <p:pic>
        <p:nvPicPr>
          <p:cNvPr id="14" name="Image 13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98B184C7-E66D-C937-9211-6A0601515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49" y="5757520"/>
            <a:ext cx="1305439" cy="896780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F53024EA-6C25-5C90-9ED7-11FD06E94CC2}"/>
              </a:ext>
            </a:extLst>
          </p:cNvPr>
          <p:cNvSpPr txBox="1"/>
          <p:nvPr/>
        </p:nvSpPr>
        <p:spPr>
          <a:xfrm>
            <a:off x="799318" y="570438"/>
            <a:ext cx="23550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Acceptation sociétale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3513DC05-8146-1BC0-0D98-948E161A7C3E}"/>
              </a:ext>
            </a:extLst>
          </p:cNvPr>
          <p:cNvSpPr txBox="1"/>
          <p:nvPr/>
        </p:nvSpPr>
        <p:spPr>
          <a:xfrm>
            <a:off x="4156874" y="476648"/>
            <a:ext cx="2355011" cy="1741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Aléas climatiques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AFE9AA0C-9B40-D7B1-C514-373E05F62EB7}"/>
              </a:ext>
            </a:extLst>
          </p:cNvPr>
          <p:cNvSpPr txBox="1"/>
          <p:nvPr/>
        </p:nvSpPr>
        <p:spPr>
          <a:xfrm>
            <a:off x="7497662" y="783518"/>
            <a:ext cx="23550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Prédation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F055623-98DC-D65C-47C1-795655EC9881}"/>
              </a:ext>
            </a:extLst>
          </p:cNvPr>
          <p:cNvSpPr txBox="1"/>
          <p:nvPr/>
        </p:nvSpPr>
        <p:spPr>
          <a:xfrm>
            <a:off x="807946" y="3854630"/>
            <a:ext cx="2355011" cy="174124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 dirty="0">
                <a:solidFill>
                  <a:srgbClr val="FF0000"/>
                </a:solidFill>
                <a:effectLst/>
                <a:latin typeface="Calibri"/>
                <a:ea typeface="Calibri"/>
                <a:cs typeface="Times New Roman"/>
              </a:rPr>
              <a:t>Concurrence </a:t>
            </a:r>
            <a:r>
              <a:rPr lang="fr-FR" sz="3200" b="1" kern="100" dirty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mondiale</a:t>
            </a:r>
            <a:endParaRPr lang="fr-FR" sz="32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F7BD508-5F2F-00D1-E9B1-D73A76C976C2}"/>
              </a:ext>
            </a:extLst>
          </p:cNvPr>
          <p:cNvSpPr txBox="1"/>
          <p:nvPr/>
        </p:nvSpPr>
        <p:spPr>
          <a:xfrm>
            <a:off x="3816852" y="3770334"/>
            <a:ext cx="2890566" cy="200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Maladies cardiovasculaires, cancers…</a:t>
            </a:r>
          </a:p>
          <a:p>
            <a:pPr algn="ctr"/>
            <a:endParaRPr lang="fr-FR" sz="2800" b="1">
              <a:solidFill>
                <a:srgbClr val="FF000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89960E20-EF95-D58C-2215-80D504B0D97A}"/>
              </a:ext>
            </a:extLst>
          </p:cNvPr>
          <p:cNvSpPr txBox="1"/>
          <p:nvPr/>
        </p:nvSpPr>
        <p:spPr>
          <a:xfrm>
            <a:off x="7201531" y="3884089"/>
            <a:ext cx="3114136" cy="595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Exposome</a:t>
            </a:r>
            <a:r>
              <a:rPr lang="fr-FR" sz="3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* 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96273E57-881B-1279-0B13-3E7E1259F792}"/>
              </a:ext>
            </a:extLst>
          </p:cNvPr>
          <p:cNvSpPr txBox="1"/>
          <p:nvPr/>
        </p:nvSpPr>
        <p:spPr>
          <a:xfrm>
            <a:off x="7167286" y="4655929"/>
            <a:ext cx="2823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>
                <a:solidFill>
                  <a:srgbClr val="FF0000"/>
                </a:solidFill>
              </a:rPr>
              <a:t>*désigne </a:t>
            </a:r>
            <a:r>
              <a:rPr lang="fr-FR" sz="14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cumul des expositions à des facteurs environnementaux (c'est-à-dire non génétiques) que subit un organisme</a:t>
            </a:r>
            <a:endParaRPr lang="fr-FR" sz="1400">
              <a:solidFill>
                <a:srgbClr val="FF0000"/>
              </a:solidFill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970C84FF-5736-E617-255B-7FE1F19187CF}"/>
              </a:ext>
            </a:extLst>
          </p:cNvPr>
          <p:cNvGrpSpPr/>
          <p:nvPr/>
        </p:nvGrpSpPr>
        <p:grpSpPr>
          <a:xfrm>
            <a:off x="6596166" y="550481"/>
            <a:ext cx="259621" cy="1450611"/>
            <a:chOff x="6135105" y="1556464"/>
            <a:chExt cx="259621" cy="1450611"/>
          </a:xfrm>
        </p:grpSpPr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F50ABC7-4B44-B13D-984F-8C43CE503E64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47" name="Image 46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ACCB4F2-5825-776E-EA6F-74C3A0313D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48" name="Image 47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1B1ECDA-CDA1-CD1A-C034-AB875EA08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BE24A009-B842-3102-DE77-5B61598955F6}"/>
              </a:ext>
            </a:extLst>
          </p:cNvPr>
          <p:cNvGrpSpPr/>
          <p:nvPr/>
        </p:nvGrpSpPr>
        <p:grpSpPr>
          <a:xfrm>
            <a:off x="3250854" y="596819"/>
            <a:ext cx="259621" cy="1450611"/>
            <a:chOff x="6135105" y="1556464"/>
            <a:chExt cx="259621" cy="1450611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1AF6163-D006-4A5F-9734-A18E5B726E4A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1" name="Image 50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F008F157-3521-1A75-F7D0-2463EAB7F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2" name="Image 51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67D1AD5-496D-2231-2A31-BE801757F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341BCA85-8B8D-14F0-5584-07085F381AE6}"/>
              </a:ext>
            </a:extLst>
          </p:cNvPr>
          <p:cNvGrpSpPr/>
          <p:nvPr/>
        </p:nvGrpSpPr>
        <p:grpSpPr>
          <a:xfrm>
            <a:off x="9941839" y="566315"/>
            <a:ext cx="259621" cy="1450611"/>
            <a:chOff x="6135105" y="1556464"/>
            <a:chExt cx="259621" cy="1450611"/>
          </a:xfrm>
        </p:grpSpPr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B65E9E1-3D8E-06BF-B606-18B8CB611144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5" name="Image 54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6B5C949-CF95-72BD-CB61-45D0AB14A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6" name="Image 55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3E9412E-CAE1-A785-44B5-CAB41510A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BC9B436C-C2A2-DE7A-E8B7-6C3B1F812B58}"/>
              </a:ext>
            </a:extLst>
          </p:cNvPr>
          <p:cNvGrpSpPr/>
          <p:nvPr/>
        </p:nvGrpSpPr>
        <p:grpSpPr>
          <a:xfrm>
            <a:off x="3241546" y="3866766"/>
            <a:ext cx="259621" cy="1450611"/>
            <a:chOff x="6135105" y="1556464"/>
            <a:chExt cx="259621" cy="1450611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D787E482-3D6D-2FAB-E719-DF43CE82660B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9" name="Image 58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4D284A3B-0376-C484-2DFC-12172C7C9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0" name="Image 59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6ACB94D-5414-36B5-E074-C3B30B97D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72551820-E97F-41A2-F704-26ED8EACDC91}"/>
              </a:ext>
            </a:extLst>
          </p:cNvPr>
          <p:cNvGrpSpPr/>
          <p:nvPr/>
        </p:nvGrpSpPr>
        <p:grpSpPr>
          <a:xfrm>
            <a:off x="6596165" y="3770334"/>
            <a:ext cx="259621" cy="1450611"/>
            <a:chOff x="6135105" y="1556464"/>
            <a:chExt cx="259621" cy="1450611"/>
          </a:xfrm>
        </p:grpSpPr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69D4F818-EA47-F79C-1AC8-C681A700DDC2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3" name="Image 6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D7D14943-65CC-377E-FC9A-08FE8B799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4" name="Image 63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06CBA30-7172-3CF6-9631-FDE6B8D37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A9DB054A-E287-532E-4082-CB9ACF50B0FE}"/>
              </a:ext>
            </a:extLst>
          </p:cNvPr>
          <p:cNvGrpSpPr/>
          <p:nvPr/>
        </p:nvGrpSpPr>
        <p:grpSpPr>
          <a:xfrm>
            <a:off x="9954620" y="3823436"/>
            <a:ext cx="259621" cy="1450611"/>
            <a:chOff x="6135105" y="1556464"/>
            <a:chExt cx="259621" cy="1450611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276312B-51EC-7E44-E59C-C9DE35AB1371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7" name="Image 66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00C0D5E-B27F-40F9-EA13-DC6D69D4A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8" name="Image 67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8AC4CA5-40C2-ED7D-183C-1C72552BC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44424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365C7D-A3F7-E3FF-8DAA-01608D3FCB20}"/>
              </a:ext>
            </a:extLst>
          </p:cNvPr>
          <p:cNvSpPr/>
          <p:nvPr/>
        </p:nvSpPr>
        <p:spPr>
          <a:xfrm>
            <a:off x="428383" y="94988"/>
            <a:ext cx="3114136" cy="32745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BC6BE6-780F-7D39-4BBF-A3E6F9E5572C}"/>
              </a:ext>
            </a:extLst>
          </p:cNvPr>
          <p:cNvSpPr/>
          <p:nvPr/>
        </p:nvSpPr>
        <p:spPr>
          <a:xfrm>
            <a:off x="3777312" y="79156"/>
            <a:ext cx="3114136" cy="32967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08C954-0EB2-C487-267D-96668C0E718C}"/>
              </a:ext>
            </a:extLst>
          </p:cNvPr>
          <p:cNvSpPr/>
          <p:nvPr/>
        </p:nvSpPr>
        <p:spPr>
          <a:xfrm>
            <a:off x="7118100" y="94988"/>
            <a:ext cx="3114136" cy="32745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F1231-53F2-25E7-D5E0-517A3ECC1993}"/>
              </a:ext>
            </a:extLst>
          </p:cNvPr>
          <p:cNvSpPr/>
          <p:nvPr/>
        </p:nvSpPr>
        <p:spPr>
          <a:xfrm>
            <a:off x="428383" y="3483840"/>
            <a:ext cx="3114136" cy="32714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28137D-2746-EEE9-39A0-704C807F2D85}"/>
              </a:ext>
            </a:extLst>
          </p:cNvPr>
          <p:cNvSpPr/>
          <p:nvPr/>
        </p:nvSpPr>
        <p:spPr>
          <a:xfrm>
            <a:off x="3777312" y="3483839"/>
            <a:ext cx="3114136" cy="32714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DD5C7D-6F97-30A6-BC1D-0E4C2D4FB2A1}"/>
              </a:ext>
            </a:extLst>
          </p:cNvPr>
          <p:cNvSpPr/>
          <p:nvPr/>
        </p:nvSpPr>
        <p:spPr>
          <a:xfrm>
            <a:off x="7118100" y="3488415"/>
            <a:ext cx="3114136" cy="32714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pic>
        <p:nvPicPr>
          <p:cNvPr id="9" name="Image 8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3B16EE21-03FE-7872-F981-97FDD03A0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2" y="2407473"/>
            <a:ext cx="1305439" cy="896780"/>
          </a:xfrm>
          <a:prstGeom prst="rect">
            <a:avLst/>
          </a:prstGeom>
        </p:spPr>
      </p:pic>
      <p:pic>
        <p:nvPicPr>
          <p:cNvPr id="10" name="Image 9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A8AB9A71-550B-F562-E200-BF628B972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21" y="2362786"/>
            <a:ext cx="1305439" cy="896780"/>
          </a:xfrm>
          <a:prstGeom prst="rect">
            <a:avLst/>
          </a:prstGeom>
        </p:spPr>
      </p:pic>
      <p:pic>
        <p:nvPicPr>
          <p:cNvPr id="11" name="Image 10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6B864874-A366-A09A-0C61-8CA360D31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83" y="2396198"/>
            <a:ext cx="1305439" cy="896780"/>
          </a:xfrm>
          <a:prstGeom prst="rect">
            <a:avLst/>
          </a:prstGeom>
        </p:spPr>
      </p:pic>
      <p:pic>
        <p:nvPicPr>
          <p:cNvPr id="12" name="Image 11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9BAA1E24-A468-2271-36D4-31EE6CEF3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1" y="5710180"/>
            <a:ext cx="1305439" cy="896780"/>
          </a:xfrm>
          <a:prstGeom prst="rect">
            <a:avLst/>
          </a:prstGeom>
        </p:spPr>
      </p:pic>
      <p:pic>
        <p:nvPicPr>
          <p:cNvPr id="13" name="Image 12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5C3199B6-76A0-703A-B6D7-E9FDCE070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82" y="5659573"/>
            <a:ext cx="1305439" cy="896780"/>
          </a:xfrm>
          <a:prstGeom prst="rect">
            <a:avLst/>
          </a:prstGeom>
        </p:spPr>
      </p:pic>
      <p:pic>
        <p:nvPicPr>
          <p:cNvPr id="14" name="Image 13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98B184C7-E66D-C937-9211-6A0601515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49" y="5757520"/>
            <a:ext cx="1305439" cy="896780"/>
          </a:xfrm>
          <a:prstGeom prst="rect">
            <a:avLst/>
          </a:prstGeom>
        </p:spPr>
      </p:pic>
      <p:grpSp>
        <p:nvGrpSpPr>
          <p:cNvPr id="45" name="Groupe 44">
            <a:extLst>
              <a:ext uri="{FF2B5EF4-FFF2-40B4-BE49-F238E27FC236}">
                <a16:creationId xmlns:a16="http://schemas.microsoft.com/office/drawing/2014/main" id="{970C84FF-5736-E617-255B-7FE1F19187CF}"/>
              </a:ext>
            </a:extLst>
          </p:cNvPr>
          <p:cNvGrpSpPr/>
          <p:nvPr/>
        </p:nvGrpSpPr>
        <p:grpSpPr>
          <a:xfrm>
            <a:off x="6596166" y="550481"/>
            <a:ext cx="259621" cy="1450611"/>
            <a:chOff x="6135105" y="1556464"/>
            <a:chExt cx="259621" cy="1450611"/>
          </a:xfrm>
        </p:grpSpPr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F50ABC7-4B44-B13D-984F-8C43CE503E64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47" name="Image 46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ACCB4F2-5825-776E-EA6F-74C3A0313D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48" name="Image 47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1B1ECDA-CDA1-CD1A-C034-AB875EA08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BE24A009-B842-3102-DE77-5B61598955F6}"/>
              </a:ext>
            </a:extLst>
          </p:cNvPr>
          <p:cNvGrpSpPr/>
          <p:nvPr/>
        </p:nvGrpSpPr>
        <p:grpSpPr>
          <a:xfrm>
            <a:off x="3250854" y="596819"/>
            <a:ext cx="259621" cy="1450611"/>
            <a:chOff x="6135105" y="1556464"/>
            <a:chExt cx="259621" cy="1450611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1AF6163-D006-4A5F-9734-A18E5B726E4A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1" name="Image 50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F008F157-3521-1A75-F7D0-2463EAB7F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2" name="Image 51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67D1AD5-496D-2231-2A31-BE801757F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341BCA85-8B8D-14F0-5584-07085F381AE6}"/>
              </a:ext>
            </a:extLst>
          </p:cNvPr>
          <p:cNvGrpSpPr/>
          <p:nvPr/>
        </p:nvGrpSpPr>
        <p:grpSpPr>
          <a:xfrm>
            <a:off x="9941839" y="566315"/>
            <a:ext cx="259621" cy="1450611"/>
            <a:chOff x="6135105" y="1556464"/>
            <a:chExt cx="259621" cy="1450611"/>
          </a:xfrm>
        </p:grpSpPr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B65E9E1-3D8E-06BF-B606-18B8CB611144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5" name="Image 54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6B5C949-CF95-72BD-CB61-45D0AB14A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6" name="Image 55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3E9412E-CAE1-A785-44B5-CAB41510A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BC9B436C-C2A2-DE7A-E8B7-6C3B1F812B58}"/>
              </a:ext>
            </a:extLst>
          </p:cNvPr>
          <p:cNvGrpSpPr/>
          <p:nvPr/>
        </p:nvGrpSpPr>
        <p:grpSpPr>
          <a:xfrm>
            <a:off x="3241546" y="3866766"/>
            <a:ext cx="259621" cy="1450611"/>
            <a:chOff x="6135105" y="1556464"/>
            <a:chExt cx="259621" cy="1450611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D787E482-3D6D-2FAB-E719-DF43CE82660B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9" name="Image 58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4D284A3B-0376-C484-2DFC-12172C7C9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0" name="Image 59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6ACB94D-5414-36B5-E074-C3B30B97D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72551820-E97F-41A2-F704-26ED8EACDC91}"/>
              </a:ext>
            </a:extLst>
          </p:cNvPr>
          <p:cNvGrpSpPr/>
          <p:nvPr/>
        </p:nvGrpSpPr>
        <p:grpSpPr>
          <a:xfrm>
            <a:off x="6596165" y="3770334"/>
            <a:ext cx="259621" cy="1450611"/>
            <a:chOff x="6135105" y="1556464"/>
            <a:chExt cx="259621" cy="1450611"/>
          </a:xfrm>
        </p:grpSpPr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69D4F818-EA47-F79C-1AC8-C681A700DDC2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3" name="Image 6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D7D14943-65CC-377E-FC9A-08FE8B799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4" name="Image 63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06CBA30-7172-3CF6-9631-FDE6B8D37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A9DB054A-E287-532E-4082-CB9ACF50B0FE}"/>
              </a:ext>
            </a:extLst>
          </p:cNvPr>
          <p:cNvGrpSpPr/>
          <p:nvPr/>
        </p:nvGrpSpPr>
        <p:grpSpPr>
          <a:xfrm>
            <a:off x="9954620" y="3823436"/>
            <a:ext cx="259621" cy="1450611"/>
            <a:chOff x="6135105" y="1556464"/>
            <a:chExt cx="259621" cy="1450611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276312B-51EC-7E44-E59C-C9DE35AB1371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7" name="Image 66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00C0D5E-B27F-40F9-EA13-DC6D69D4A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8" name="Image 67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8AC4CA5-40C2-ED7D-183C-1C72552BC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8" name="ZoneTexte 14">
            <a:extLst>
              <a:ext uri="{FF2B5EF4-FFF2-40B4-BE49-F238E27FC236}">
                <a16:creationId xmlns:a16="http://schemas.microsoft.com/office/drawing/2014/main" id="{F53024EA-6C25-5C90-9ED7-11FD06E94CC2}"/>
              </a:ext>
            </a:extLst>
          </p:cNvPr>
          <p:cNvSpPr txBox="1"/>
          <p:nvPr/>
        </p:nvSpPr>
        <p:spPr>
          <a:xfrm>
            <a:off x="575094" y="953274"/>
            <a:ext cx="2355011" cy="121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Epizooties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22" name="ZoneTexte 15">
            <a:extLst>
              <a:ext uri="{FF2B5EF4-FFF2-40B4-BE49-F238E27FC236}">
                <a16:creationId xmlns:a16="http://schemas.microsoft.com/office/drawing/2014/main" id="{3513DC05-8146-1BC0-0D98-948E161A7C3E}"/>
              </a:ext>
            </a:extLst>
          </p:cNvPr>
          <p:cNvSpPr txBox="1"/>
          <p:nvPr/>
        </p:nvSpPr>
        <p:spPr>
          <a:xfrm>
            <a:off x="3954331" y="882001"/>
            <a:ext cx="2355011" cy="121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Zoonoses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23" name="ZoneTexte 16">
            <a:extLst>
              <a:ext uri="{FF2B5EF4-FFF2-40B4-BE49-F238E27FC236}">
                <a16:creationId xmlns:a16="http://schemas.microsoft.com/office/drawing/2014/main" id="{AFE9AA0C-9B40-D7B1-C514-373E05F62EB7}"/>
              </a:ext>
            </a:extLst>
          </p:cNvPr>
          <p:cNvSpPr txBox="1"/>
          <p:nvPr/>
        </p:nvSpPr>
        <p:spPr>
          <a:xfrm>
            <a:off x="7371587" y="912014"/>
            <a:ext cx="2355011" cy="121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Dépendance 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24" name="ZoneTexte 17">
            <a:extLst>
              <a:ext uri="{FF2B5EF4-FFF2-40B4-BE49-F238E27FC236}">
                <a16:creationId xmlns:a16="http://schemas.microsoft.com/office/drawing/2014/main" id="{AF055623-98DC-D65C-47C1-795655EC9881}"/>
              </a:ext>
            </a:extLst>
          </p:cNvPr>
          <p:cNvSpPr txBox="1"/>
          <p:nvPr/>
        </p:nvSpPr>
        <p:spPr>
          <a:xfrm>
            <a:off x="575093" y="4049399"/>
            <a:ext cx="2355011" cy="1741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Impasse technique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25" name="ZoneTexte 18">
            <a:extLst>
              <a:ext uri="{FF2B5EF4-FFF2-40B4-BE49-F238E27FC236}">
                <a16:creationId xmlns:a16="http://schemas.microsoft.com/office/drawing/2014/main" id="{CF7BD508-5F2F-00D1-E9B1-D73A76C976C2}"/>
              </a:ext>
            </a:extLst>
          </p:cNvPr>
          <p:cNvSpPr txBox="1"/>
          <p:nvPr/>
        </p:nvSpPr>
        <p:spPr>
          <a:xfrm>
            <a:off x="3728382" y="4050914"/>
            <a:ext cx="3114136" cy="1741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Impasse thérapeutique 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26" name="ZoneTexte 19">
            <a:extLst>
              <a:ext uri="{FF2B5EF4-FFF2-40B4-BE49-F238E27FC236}">
                <a16:creationId xmlns:a16="http://schemas.microsoft.com/office/drawing/2014/main" id="{89960E20-EF95-D58C-2215-80D504B0D97A}"/>
              </a:ext>
            </a:extLst>
          </p:cNvPr>
          <p:cNvSpPr txBox="1"/>
          <p:nvPr/>
        </p:nvSpPr>
        <p:spPr>
          <a:xfrm>
            <a:off x="7022180" y="4053732"/>
            <a:ext cx="3114136" cy="1122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Epuisement des ressources</a:t>
            </a:r>
          </a:p>
        </p:txBody>
      </p:sp>
    </p:spTree>
    <p:extLst>
      <p:ext uri="{BB962C8B-B14F-4D97-AF65-F5344CB8AC3E}">
        <p14:creationId xmlns:p14="http://schemas.microsoft.com/office/powerpoint/2010/main" val="3259774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365C7D-A3F7-E3FF-8DAA-01608D3FCB20}"/>
              </a:ext>
            </a:extLst>
          </p:cNvPr>
          <p:cNvSpPr/>
          <p:nvPr/>
        </p:nvSpPr>
        <p:spPr>
          <a:xfrm>
            <a:off x="428383" y="94988"/>
            <a:ext cx="3114136" cy="32745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BC6BE6-780F-7D39-4BBF-A3E6F9E5572C}"/>
              </a:ext>
            </a:extLst>
          </p:cNvPr>
          <p:cNvSpPr/>
          <p:nvPr/>
        </p:nvSpPr>
        <p:spPr>
          <a:xfrm>
            <a:off x="3777312" y="79156"/>
            <a:ext cx="3114136" cy="32967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08C954-0EB2-C487-267D-96668C0E718C}"/>
              </a:ext>
            </a:extLst>
          </p:cNvPr>
          <p:cNvSpPr/>
          <p:nvPr/>
        </p:nvSpPr>
        <p:spPr>
          <a:xfrm>
            <a:off x="7118100" y="94988"/>
            <a:ext cx="3114136" cy="32745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F1231-53F2-25E7-D5E0-517A3ECC1993}"/>
              </a:ext>
            </a:extLst>
          </p:cNvPr>
          <p:cNvSpPr/>
          <p:nvPr/>
        </p:nvSpPr>
        <p:spPr>
          <a:xfrm>
            <a:off x="428383" y="3483840"/>
            <a:ext cx="3114136" cy="32714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28137D-2746-EEE9-39A0-704C807F2D85}"/>
              </a:ext>
            </a:extLst>
          </p:cNvPr>
          <p:cNvSpPr/>
          <p:nvPr/>
        </p:nvSpPr>
        <p:spPr>
          <a:xfrm>
            <a:off x="3777312" y="3483839"/>
            <a:ext cx="3114136" cy="32714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DD5C7D-6F97-30A6-BC1D-0E4C2D4FB2A1}"/>
              </a:ext>
            </a:extLst>
          </p:cNvPr>
          <p:cNvSpPr/>
          <p:nvPr/>
        </p:nvSpPr>
        <p:spPr>
          <a:xfrm>
            <a:off x="7118100" y="3488415"/>
            <a:ext cx="3114136" cy="32714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pic>
        <p:nvPicPr>
          <p:cNvPr id="9" name="Image 8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3B16EE21-03FE-7872-F981-97FDD03A0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2" y="2407473"/>
            <a:ext cx="1305439" cy="896780"/>
          </a:xfrm>
          <a:prstGeom prst="rect">
            <a:avLst/>
          </a:prstGeom>
        </p:spPr>
      </p:pic>
      <p:pic>
        <p:nvPicPr>
          <p:cNvPr id="10" name="Image 9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A8AB9A71-550B-F562-E200-BF628B972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21" y="2362786"/>
            <a:ext cx="1305439" cy="896780"/>
          </a:xfrm>
          <a:prstGeom prst="rect">
            <a:avLst/>
          </a:prstGeom>
        </p:spPr>
      </p:pic>
      <p:pic>
        <p:nvPicPr>
          <p:cNvPr id="11" name="Image 10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6B864874-A366-A09A-0C61-8CA360D31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83" y="2396198"/>
            <a:ext cx="1305439" cy="896780"/>
          </a:xfrm>
          <a:prstGeom prst="rect">
            <a:avLst/>
          </a:prstGeom>
        </p:spPr>
      </p:pic>
      <p:pic>
        <p:nvPicPr>
          <p:cNvPr id="12" name="Image 11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9BAA1E24-A468-2271-36D4-31EE6CEF3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1" y="5710180"/>
            <a:ext cx="1305439" cy="896780"/>
          </a:xfrm>
          <a:prstGeom prst="rect">
            <a:avLst/>
          </a:prstGeom>
        </p:spPr>
      </p:pic>
      <p:pic>
        <p:nvPicPr>
          <p:cNvPr id="13" name="Image 12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5C3199B6-76A0-703A-B6D7-E9FDCE070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82" y="5659573"/>
            <a:ext cx="1305439" cy="896780"/>
          </a:xfrm>
          <a:prstGeom prst="rect">
            <a:avLst/>
          </a:prstGeom>
        </p:spPr>
      </p:pic>
      <p:pic>
        <p:nvPicPr>
          <p:cNvPr id="14" name="Image 13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98B184C7-E66D-C937-9211-6A0601515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49" y="5757520"/>
            <a:ext cx="1305439" cy="896780"/>
          </a:xfrm>
          <a:prstGeom prst="rect">
            <a:avLst/>
          </a:prstGeom>
        </p:spPr>
      </p:pic>
      <p:grpSp>
        <p:nvGrpSpPr>
          <p:cNvPr id="45" name="Groupe 44">
            <a:extLst>
              <a:ext uri="{FF2B5EF4-FFF2-40B4-BE49-F238E27FC236}">
                <a16:creationId xmlns:a16="http://schemas.microsoft.com/office/drawing/2014/main" id="{970C84FF-5736-E617-255B-7FE1F19187CF}"/>
              </a:ext>
            </a:extLst>
          </p:cNvPr>
          <p:cNvGrpSpPr/>
          <p:nvPr/>
        </p:nvGrpSpPr>
        <p:grpSpPr>
          <a:xfrm>
            <a:off x="6596166" y="550481"/>
            <a:ext cx="259621" cy="1450611"/>
            <a:chOff x="6135105" y="1556464"/>
            <a:chExt cx="259621" cy="1450611"/>
          </a:xfrm>
        </p:grpSpPr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F50ABC7-4B44-B13D-984F-8C43CE503E64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47" name="Image 46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ACCB4F2-5825-776E-EA6F-74C3A0313D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48" name="Image 47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1B1ECDA-CDA1-CD1A-C034-AB875EA08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BE24A009-B842-3102-DE77-5B61598955F6}"/>
              </a:ext>
            </a:extLst>
          </p:cNvPr>
          <p:cNvGrpSpPr/>
          <p:nvPr/>
        </p:nvGrpSpPr>
        <p:grpSpPr>
          <a:xfrm>
            <a:off x="3250854" y="596819"/>
            <a:ext cx="259621" cy="1450611"/>
            <a:chOff x="6135105" y="1556464"/>
            <a:chExt cx="259621" cy="1450611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1AF6163-D006-4A5F-9734-A18E5B726E4A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1" name="Image 50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F008F157-3521-1A75-F7D0-2463EAB7F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2" name="Image 51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67D1AD5-496D-2231-2A31-BE801757F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341BCA85-8B8D-14F0-5584-07085F381AE6}"/>
              </a:ext>
            </a:extLst>
          </p:cNvPr>
          <p:cNvGrpSpPr/>
          <p:nvPr/>
        </p:nvGrpSpPr>
        <p:grpSpPr>
          <a:xfrm>
            <a:off x="9941839" y="566315"/>
            <a:ext cx="259621" cy="1450611"/>
            <a:chOff x="6135105" y="1556464"/>
            <a:chExt cx="259621" cy="1450611"/>
          </a:xfrm>
        </p:grpSpPr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B65E9E1-3D8E-06BF-B606-18B8CB611144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5" name="Image 54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6B5C949-CF95-72BD-CB61-45D0AB14A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6" name="Image 55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3E9412E-CAE1-A785-44B5-CAB41510A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BC9B436C-C2A2-DE7A-E8B7-6C3B1F812B58}"/>
              </a:ext>
            </a:extLst>
          </p:cNvPr>
          <p:cNvGrpSpPr/>
          <p:nvPr/>
        </p:nvGrpSpPr>
        <p:grpSpPr>
          <a:xfrm>
            <a:off x="3241546" y="3866766"/>
            <a:ext cx="259621" cy="1450611"/>
            <a:chOff x="6135105" y="1556464"/>
            <a:chExt cx="259621" cy="1450611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D787E482-3D6D-2FAB-E719-DF43CE82660B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9" name="Image 58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4D284A3B-0376-C484-2DFC-12172C7C9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0" name="Image 59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6ACB94D-5414-36B5-E074-C3B30B97D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72551820-E97F-41A2-F704-26ED8EACDC91}"/>
              </a:ext>
            </a:extLst>
          </p:cNvPr>
          <p:cNvGrpSpPr/>
          <p:nvPr/>
        </p:nvGrpSpPr>
        <p:grpSpPr>
          <a:xfrm>
            <a:off x="6596165" y="3770334"/>
            <a:ext cx="259621" cy="1450611"/>
            <a:chOff x="6135105" y="1556464"/>
            <a:chExt cx="259621" cy="1450611"/>
          </a:xfrm>
        </p:grpSpPr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69D4F818-EA47-F79C-1AC8-C681A700DDC2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3" name="Image 6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D7D14943-65CC-377E-FC9A-08FE8B799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4" name="Image 63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06CBA30-7172-3CF6-9631-FDE6B8D37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A9DB054A-E287-532E-4082-CB9ACF50B0FE}"/>
              </a:ext>
            </a:extLst>
          </p:cNvPr>
          <p:cNvGrpSpPr/>
          <p:nvPr/>
        </p:nvGrpSpPr>
        <p:grpSpPr>
          <a:xfrm>
            <a:off x="9954620" y="3823436"/>
            <a:ext cx="259621" cy="1450611"/>
            <a:chOff x="6135105" y="1556464"/>
            <a:chExt cx="259621" cy="1450611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276312B-51EC-7E44-E59C-C9DE35AB1371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7" name="Image 66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00C0D5E-B27F-40F9-EA13-DC6D69D4A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8" name="Image 67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8AC4CA5-40C2-ED7D-183C-1C72552BC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16" name="ZoneTexte 14">
            <a:extLst>
              <a:ext uri="{FF2B5EF4-FFF2-40B4-BE49-F238E27FC236}">
                <a16:creationId xmlns:a16="http://schemas.microsoft.com/office/drawing/2014/main" id="{F53024EA-6C25-5C90-9ED7-11FD06E94CC2}"/>
              </a:ext>
            </a:extLst>
          </p:cNvPr>
          <p:cNvSpPr txBox="1"/>
          <p:nvPr/>
        </p:nvSpPr>
        <p:spPr>
          <a:xfrm>
            <a:off x="738509" y="765333"/>
            <a:ext cx="2355011" cy="1741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Concurrence des surfaces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17" name="ZoneTexte 15">
            <a:extLst>
              <a:ext uri="{FF2B5EF4-FFF2-40B4-BE49-F238E27FC236}">
                <a16:creationId xmlns:a16="http://schemas.microsoft.com/office/drawing/2014/main" id="{3513DC05-8146-1BC0-0D98-948E161A7C3E}"/>
              </a:ext>
            </a:extLst>
          </p:cNvPr>
          <p:cNvSpPr txBox="1"/>
          <p:nvPr/>
        </p:nvSpPr>
        <p:spPr>
          <a:xfrm>
            <a:off x="4119575" y="667682"/>
            <a:ext cx="2355011" cy="2268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Prix des intrants et de l’énergie</a:t>
            </a:r>
          </a:p>
          <a:p>
            <a:pPr algn="ctr"/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18" name="ZoneTexte 16">
            <a:extLst>
              <a:ext uri="{FF2B5EF4-FFF2-40B4-BE49-F238E27FC236}">
                <a16:creationId xmlns:a16="http://schemas.microsoft.com/office/drawing/2014/main" id="{AFE9AA0C-9B40-D7B1-C514-373E05F62EB7}"/>
              </a:ext>
            </a:extLst>
          </p:cNvPr>
          <p:cNvSpPr txBox="1"/>
          <p:nvPr/>
        </p:nvSpPr>
        <p:spPr>
          <a:xfrm>
            <a:off x="7001449" y="449452"/>
            <a:ext cx="3096840" cy="1649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Isolement dans les milieux ruraux*</a:t>
            </a:r>
          </a:p>
        </p:txBody>
      </p:sp>
      <p:sp>
        <p:nvSpPr>
          <p:cNvPr id="20" name="ZoneTexte 7">
            <a:extLst>
              <a:ext uri="{FF2B5EF4-FFF2-40B4-BE49-F238E27FC236}">
                <a16:creationId xmlns:a16="http://schemas.microsoft.com/office/drawing/2014/main" id="{059DA014-2639-625A-EAA8-09E5F21A7E6F}"/>
              </a:ext>
            </a:extLst>
          </p:cNvPr>
          <p:cNvSpPr txBox="1"/>
          <p:nvPr/>
        </p:nvSpPr>
        <p:spPr>
          <a:xfrm>
            <a:off x="8549869" y="2164120"/>
            <a:ext cx="15556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*éloignement des services, vétérinaires, abattoirs…)</a:t>
            </a:r>
            <a:endParaRPr lang="fr-FR" sz="1400"/>
          </a:p>
        </p:txBody>
      </p:sp>
      <p:sp>
        <p:nvSpPr>
          <p:cNvPr id="21" name="ZoneTexte 19">
            <a:extLst>
              <a:ext uri="{FF2B5EF4-FFF2-40B4-BE49-F238E27FC236}">
                <a16:creationId xmlns:a16="http://schemas.microsoft.com/office/drawing/2014/main" id="{89960E20-EF95-D58C-2215-80D504B0D97A}"/>
              </a:ext>
            </a:extLst>
          </p:cNvPr>
          <p:cNvSpPr txBox="1"/>
          <p:nvPr/>
        </p:nvSpPr>
        <p:spPr>
          <a:xfrm>
            <a:off x="435144" y="3673529"/>
            <a:ext cx="2841077" cy="1649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Manque d’attractivité du métier*</a:t>
            </a:r>
            <a:endParaRPr lang="fr-FR" sz="3200" b="1">
              <a:solidFill>
                <a:srgbClr val="FF0000"/>
              </a:solidFill>
            </a:endParaRPr>
          </a:p>
        </p:txBody>
      </p:sp>
      <p:sp>
        <p:nvSpPr>
          <p:cNvPr id="27" name="ZoneTexte 20">
            <a:extLst>
              <a:ext uri="{FF2B5EF4-FFF2-40B4-BE49-F238E27FC236}">
                <a16:creationId xmlns:a16="http://schemas.microsoft.com/office/drawing/2014/main" id="{96273E57-881B-1279-0B13-3E7E1259F792}"/>
              </a:ext>
            </a:extLst>
          </p:cNvPr>
          <p:cNvSpPr txBox="1"/>
          <p:nvPr/>
        </p:nvSpPr>
        <p:spPr>
          <a:xfrm>
            <a:off x="1872601" y="5224131"/>
            <a:ext cx="162751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>
                <a:solidFill>
                  <a:srgbClr val="FF0000"/>
                </a:solidFill>
              </a:rPr>
              <a:t>*</a:t>
            </a:r>
            <a:r>
              <a:rPr lang="fr-FR" sz="1400" kern="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manque de repreneur, agrandissement des EA et diminution du nombre de cheptels</a:t>
            </a:r>
          </a:p>
          <a:p>
            <a:endParaRPr lang="fr-FR" sz="11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41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365C7D-A3F7-E3FF-8DAA-01608D3FCB20}"/>
              </a:ext>
            </a:extLst>
          </p:cNvPr>
          <p:cNvSpPr/>
          <p:nvPr/>
        </p:nvSpPr>
        <p:spPr>
          <a:xfrm>
            <a:off x="428383" y="94988"/>
            <a:ext cx="3114136" cy="32745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4BC6BE6-780F-7D39-4BBF-A3E6F9E5572C}"/>
              </a:ext>
            </a:extLst>
          </p:cNvPr>
          <p:cNvSpPr/>
          <p:nvPr/>
        </p:nvSpPr>
        <p:spPr>
          <a:xfrm>
            <a:off x="3777312" y="79156"/>
            <a:ext cx="3114136" cy="329678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08C954-0EB2-C487-267D-96668C0E718C}"/>
              </a:ext>
            </a:extLst>
          </p:cNvPr>
          <p:cNvSpPr/>
          <p:nvPr/>
        </p:nvSpPr>
        <p:spPr>
          <a:xfrm>
            <a:off x="7118100" y="94988"/>
            <a:ext cx="3114136" cy="327454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F1231-53F2-25E7-D5E0-517A3ECC1993}"/>
              </a:ext>
            </a:extLst>
          </p:cNvPr>
          <p:cNvSpPr/>
          <p:nvPr/>
        </p:nvSpPr>
        <p:spPr>
          <a:xfrm>
            <a:off x="428383" y="3483840"/>
            <a:ext cx="3114136" cy="32714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28137D-2746-EEE9-39A0-704C807F2D85}"/>
              </a:ext>
            </a:extLst>
          </p:cNvPr>
          <p:cNvSpPr/>
          <p:nvPr/>
        </p:nvSpPr>
        <p:spPr>
          <a:xfrm>
            <a:off x="3777312" y="3483839"/>
            <a:ext cx="3114136" cy="327146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DD5C7D-6F97-30A6-BC1D-0E4C2D4FB2A1}"/>
              </a:ext>
            </a:extLst>
          </p:cNvPr>
          <p:cNvSpPr/>
          <p:nvPr/>
        </p:nvSpPr>
        <p:spPr>
          <a:xfrm>
            <a:off x="7118100" y="3488415"/>
            <a:ext cx="3114136" cy="327145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  <a:highlight>
                <a:srgbClr val="FF0000"/>
              </a:highlight>
            </a:endParaRPr>
          </a:p>
        </p:txBody>
      </p:sp>
      <p:pic>
        <p:nvPicPr>
          <p:cNvPr id="9" name="Image 8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3B16EE21-03FE-7872-F981-97FDD03A0D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2" y="2407473"/>
            <a:ext cx="1305439" cy="896780"/>
          </a:xfrm>
          <a:prstGeom prst="rect">
            <a:avLst/>
          </a:prstGeom>
        </p:spPr>
      </p:pic>
      <p:pic>
        <p:nvPicPr>
          <p:cNvPr id="10" name="Image 9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A8AB9A71-550B-F562-E200-BF628B972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21" y="2362786"/>
            <a:ext cx="1305439" cy="896780"/>
          </a:xfrm>
          <a:prstGeom prst="rect">
            <a:avLst/>
          </a:prstGeom>
        </p:spPr>
      </p:pic>
      <p:pic>
        <p:nvPicPr>
          <p:cNvPr id="11" name="Image 10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6B864874-A366-A09A-0C61-8CA360D31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983" y="2396198"/>
            <a:ext cx="1305439" cy="896780"/>
          </a:xfrm>
          <a:prstGeom prst="rect">
            <a:avLst/>
          </a:prstGeom>
        </p:spPr>
      </p:pic>
      <p:pic>
        <p:nvPicPr>
          <p:cNvPr id="12" name="Image 11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9BAA1E24-A468-2271-36D4-31EE6CEF3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21" y="5710180"/>
            <a:ext cx="1305439" cy="896780"/>
          </a:xfrm>
          <a:prstGeom prst="rect">
            <a:avLst/>
          </a:prstGeom>
        </p:spPr>
      </p:pic>
      <p:pic>
        <p:nvPicPr>
          <p:cNvPr id="13" name="Image 12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5C3199B6-76A0-703A-B6D7-E9FDCE070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4582" y="5659573"/>
            <a:ext cx="1305439" cy="896780"/>
          </a:xfrm>
          <a:prstGeom prst="rect">
            <a:avLst/>
          </a:prstGeom>
        </p:spPr>
      </p:pic>
      <p:pic>
        <p:nvPicPr>
          <p:cNvPr id="14" name="Image 13" descr="Une image contenant dessin humoristique, art, balançoire&#10;&#10;Description générée automatiquement">
            <a:extLst>
              <a:ext uri="{FF2B5EF4-FFF2-40B4-BE49-F238E27FC236}">
                <a16:creationId xmlns:a16="http://schemas.microsoft.com/office/drawing/2014/main" id="{98B184C7-E66D-C937-9211-6A0601515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249" y="5757520"/>
            <a:ext cx="1305439" cy="896780"/>
          </a:xfrm>
          <a:prstGeom prst="rect">
            <a:avLst/>
          </a:prstGeom>
        </p:spPr>
      </p:pic>
      <p:grpSp>
        <p:nvGrpSpPr>
          <p:cNvPr id="45" name="Groupe 44">
            <a:extLst>
              <a:ext uri="{FF2B5EF4-FFF2-40B4-BE49-F238E27FC236}">
                <a16:creationId xmlns:a16="http://schemas.microsoft.com/office/drawing/2014/main" id="{970C84FF-5736-E617-255B-7FE1F19187CF}"/>
              </a:ext>
            </a:extLst>
          </p:cNvPr>
          <p:cNvGrpSpPr/>
          <p:nvPr/>
        </p:nvGrpSpPr>
        <p:grpSpPr>
          <a:xfrm>
            <a:off x="6596166" y="550481"/>
            <a:ext cx="259621" cy="1450611"/>
            <a:chOff x="6135105" y="1556464"/>
            <a:chExt cx="259621" cy="1450611"/>
          </a:xfrm>
        </p:grpSpPr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1F50ABC7-4B44-B13D-984F-8C43CE503E64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47" name="Image 46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ACCB4F2-5825-776E-EA6F-74C3A0313D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48" name="Image 47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1B1ECDA-CDA1-CD1A-C034-AB875EA08C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BE24A009-B842-3102-DE77-5B61598955F6}"/>
              </a:ext>
            </a:extLst>
          </p:cNvPr>
          <p:cNvGrpSpPr/>
          <p:nvPr/>
        </p:nvGrpSpPr>
        <p:grpSpPr>
          <a:xfrm>
            <a:off x="3250854" y="596819"/>
            <a:ext cx="259621" cy="1450611"/>
            <a:chOff x="6135105" y="1556464"/>
            <a:chExt cx="259621" cy="1450611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81AF6163-D006-4A5F-9734-A18E5B726E4A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1" name="Image 50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F008F157-3521-1A75-F7D0-2463EAB7F9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2" name="Image 51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67D1AD5-496D-2231-2A31-BE801757F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341BCA85-8B8D-14F0-5584-07085F381AE6}"/>
              </a:ext>
            </a:extLst>
          </p:cNvPr>
          <p:cNvGrpSpPr/>
          <p:nvPr/>
        </p:nvGrpSpPr>
        <p:grpSpPr>
          <a:xfrm>
            <a:off x="9941839" y="566315"/>
            <a:ext cx="259621" cy="1450611"/>
            <a:chOff x="6135105" y="1556464"/>
            <a:chExt cx="259621" cy="1450611"/>
          </a:xfrm>
        </p:grpSpPr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7B65E9E1-3D8E-06BF-B606-18B8CB611144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5" name="Image 54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6B5C949-CF95-72BD-CB61-45D0AB14A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6" name="Image 55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3E9412E-CAE1-A785-44B5-CAB41510A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BC9B436C-C2A2-DE7A-E8B7-6C3B1F812B58}"/>
              </a:ext>
            </a:extLst>
          </p:cNvPr>
          <p:cNvGrpSpPr/>
          <p:nvPr/>
        </p:nvGrpSpPr>
        <p:grpSpPr>
          <a:xfrm>
            <a:off x="3241546" y="3866766"/>
            <a:ext cx="259621" cy="1450611"/>
            <a:chOff x="6135105" y="1556464"/>
            <a:chExt cx="259621" cy="1450611"/>
          </a:xfrm>
        </p:grpSpPr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D787E482-3D6D-2FAB-E719-DF43CE82660B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9" name="Image 58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4D284A3B-0376-C484-2DFC-12172C7C92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0" name="Image 59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6ACB94D-5414-36B5-E074-C3B30B97DC1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72551820-E97F-41A2-F704-26ED8EACDC91}"/>
              </a:ext>
            </a:extLst>
          </p:cNvPr>
          <p:cNvGrpSpPr/>
          <p:nvPr/>
        </p:nvGrpSpPr>
        <p:grpSpPr>
          <a:xfrm>
            <a:off x="6596165" y="3770334"/>
            <a:ext cx="259621" cy="1450611"/>
            <a:chOff x="6135105" y="1556464"/>
            <a:chExt cx="259621" cy="1450611"/>
          </a:xfrm>
        </p:grpSpPr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69D4F818-EA47-F79C-1AC8-C681A700DDC2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3" name="Image 6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D7D14943-65CC-377E-FC9A-08FE8B7993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4" name="Image 63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06CBA30-7172-3CF6-9631-FDE6B8D37B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A9DB054A-E287-532E-4082-CB9ACF50B0FE}"/>
              </a:ext>
            </a:extLst>
          </p:cNvPr>
          <p:cNvGrpSpPr/>
          <p:nvPr/>
        </p:nvGrpSpPr>
        <p:grpSpPr>
          <a:xfrm>
            <a:off x="9954620" y="3823436"/>
            <a:ext cx="259621" cy="1450611"/>
            <a:chOff x="6135105" y="1556464"/>
            <a:chExt cx="259621" cy="1450611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276312B-51EC-7E44-E59C-C9DE35AB1371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7" name="Image 66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00C0D5E-B27F-40F9-EA13-DC6D69D4AB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8" name="Image 67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58AC4CA5-40C2-ED7D-183C-1C72552BC8E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2034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D9A576E-D269-4B10-9183-797FEC7A6B97}"/>
              </a:ext>
            </a:extLst>
          </p:cNvPr>
          <p:cNvSpPr/>
          <p:nvPr/>
        </p:nvSpPr>
        <p:spPr>
          <a:xfrm>
            <a:off x="138778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09FE24DE-35F9-13A6-EC25-5130D989F3AB}"/>
              </a:ext>
            </a:extLst>
          </p:cNvPr>
          <p:cNvGrpSpPr/>
          <p:nvPr/>
        </p:nvGrpSpPr>
        <p:grpSpPr>
          <a:xfrm>
            <a:off x="5656963" y="1063989"/>
            <a:ext cx="259621" cy="1450611"/>
            <a:chOff x="6135105" y="1556464"/>
            <a:chExt cx="259621" cy="1450611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EF781814-D54B-A48E-32C9-60C60452B7E6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32" name="Image 31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73865AFD-CD6B-8DDD-A832-C102CE96F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33" name="Image 32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1592653F-7395-3093-9B77-3153DDD0C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0CBF1BC-62EB-744D-849E-57B472306947}"/>
              </a:ext>
            </a:extLst>
          </p:cNvPr>
          <p:cNvSpPr/>
          <p:nvPr/>
        </p:nvSpPr>
        <p:spPr>
          <a:xfrm>
            <a:off x="6175683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C4CB23-3807-13CD-664B-99349C403D8A}"/>
              </a:ext>
            </a:extLst>
          </p:cNvPr>
          <p:cNvGrpSpPr/>
          <p:nvPr/>
        </p:nvGrpSpPr>
        <p:grpSpPr>
          <a:xfrm>
            <a:off x="11693868" y="1063989"/>
            <a:ext cx="259621" cy="1450611"/>
            <a:chOff x="6135105" y="1556464"/>
            <a:chExt cx="259621" cy="1450611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B62A5A83-9329-17CF-753E-14288B355E20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BA4D5FE7-8D1B-01CA-CC83-914954990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46A374AD-8AAE-E4EF-8147-5686CDD1F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FA53BAF-208E-E3F5-2CE4-D8CDC9533453}"/>
              </a:ext>
            </a:extLst>
          </p:cNvPr>
          <p:cNvSpPr/>
          <p:nvPr/>
        </p:nvSpPr>
        <p:spPr>
          <a:xfrm>
            <a:off x="138778" y="3526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52F68C7E-FAB5-5AA4-C792-9D0E4B7688B6}"/>
              </a:ext>
            </a:extLst>
          </p:cNvPr>
          <p:cNvGrpSpPr/>
          <p:nvPr/>
        </p:nvGrpSpPr>
        <p:grpSpPr>
          <a:xfrm>
            <a:off x="5656963" y="4492989"/>
            <a:ext cx="259621" cy="1450611"/>
            <a:chOff x="6135105" y="1556464"/>
            <a:chExt cx="259621" cy="1450611"/>
          </a:xfrm>
        </p:grpSpPr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754813AD-D7DB-3948-D99F-8B2E8DDF380A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1" name="Image 60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B743025-B334-BAA6-DBB0-E2EC94F5D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2" name="Image 61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F5C1EDD-B29B-9147-C086-65AED5ED7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9A09CAB3-8B01-FB6B-81E1-EBB8CF113863}"/>
              </a:ext>
            </a:extLst>
          </p:cNvPr>
          <p:cNvSpPr/>
          <p:nvPr/>
        </p:nvSpPr>
        <p:spPr>
          <a:xfrm>
            <a:off x="6196711" y="3534549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2CCCEA5D-9055-C7C8-E2E6-8BC0B9659B0A}"/>
              </a:ext>
            </a:extLst>
          </p:cNvPr>
          <p:cNvGrpSpPr/>
          <p:nvPr/>
        </p:nvGrpSpPr>
        <p:grpSpPr>
          <a:xfrm>
            <a:off x="11714896" y="4500567"/>
            <a:ext cx="259621" cy="1450611"/>
            <a:chOff x="6135105" y="1556464"/>
            <a:chExt cx="259621" cy="1450611"/>
          </a:xfrm>
        </p:grpSpPr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AF2B60CF-16D0-CDC8-6148-569BF50824B2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8" name="Image 6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CD721CA5-E74E-796E-3394-2F2B86B8F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9" name="Image 6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A93F7680-45CF-4AD9-DE03-F88DBFDCA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pic>
        <p:nvPicPr>
          <p:cNvPr id="3" name="Graphique 2" descr="Tribunal contour">
            <a:extLst>
              <a:ext uri="{FF2B5EF4-FFF2-40B4-BE49-F238E27FC236}">
                <a16:creationId xmlns:a16="http://schemas.microsoft.com/office/drawing/2014/main" id="{523F0138-3294-F28C-F851-EA78F90315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5367" y="2416630"/>
            <a:ext cx="914400" cy="914400"/>
          </a:xfrm>
          <a:prstGeom prst="rect">
            <a:avLst/>
          </a:prstGeom>
        </p:spPr>
      </p:pic>
      <p:pic>
        <p:nvPicPr>
          <p:cNvPr id="4" name="Graphique 3" descr="Tribunal contour">
            <a:extLst>
              <a:ext uri="{FF2B5EF4-FFF2-40B4-BE49-F238E27FC236}">
                <a16:creationId xmlns:a16="http://schemas.microsoft.com/office/drawing/2014/main" id="{E8A1F9FF-0F44-BD6D-E449-CC9F4118E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5367" y="5853208"/>
            <a:ext cx="914400" cy="914400"/>
          </a:xfrm>
          <a:prstGeom prst="rect">
            <a:avLst/>
          </a:prstGeom>
        </p:spPr>
      </p:pic>
      <p:pic>
        <p:nvPicPr>
          <p:cNvPr id="5" name="Graphique 4" descr="Tribunal contour">
            <a:extLst>
              <a:ext uri="{FF2B5EF4-FFF2-40B4-BE49-F238E27FC236}">
                <a16:creationId xmlns:a16="http://schemas.microsoft.com/office/drawing/2014/main" id="{5573448C-A304-2279-DC0E-D4E7721702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2706" y="5868080"/>
            <a:ext cx="914400" cy="914400"/>
          </a:xfrm>
          <a:prstGeom prst="rect">
            <a:avLst/>
          </a:prstGeom>
        </p:spPr>
      </p:pic>
      <p:pic>
        <p:nvPicPr>
          <p:cNvPr id="6" name="Graphique 5" descr="Tribunal contour">
            <a:extLst>
              <a:ext uri="{FF2B5EF4-FFF2-40B4-BE49-F238E27FC236}">
                <a16:creationId xmlns:a16="http://schemas.microsoft.com/office/drawing/2014/main" id="{2E53FD63-0B42-8BB6-895A-99B356092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2706" y="2416630"/>
            <a:ext cx="914400" cy="9144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D31AEBA-ADE9-00D0-6E64-3A8026C66006}"/>
              </a:ext>
            </a:extLst>
          </p:cNvPr>
          <p:cNvSpPr txBox="1"/>
          <p:nvPr/>
        </p:nvSpPr>
        <p:spPr>
          <a:xfrm>
            <a:off x="509618" y="4195846"/>
            <a:ext cx="5112220" cy="16619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400" b="1" dirty="0">
                <a:solidFill>
                  <a:schemeClr val="bg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Enseigner à produire autrement 2</a:t>
            </a:r>
            <a:r>
              <a:rPr lang="fr-FR" sz="2400" b="1" dirty="0">
                <a:solidFill>
                  <a:schemeClr val="bg1">
                    <a:lumMod val="50000"/>
                  </a:schemeClr>
                </a:solidFill>
              </a:rPr>
              <a:t> </a:t>
            </a:r>
            <a:endParaRPr lang="fr-FR" sz="2400" b="1" dirty="0" err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endParaRPr lang="fr-FR" sz="2400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pour les transitions et l’agroécologie dans l’enseignement</a:t>
            </a:r>
          </a:p>
          <a:p>
            <a:pPr algn="ctr"/>
            <a:endParaRPr lang="fr-FR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CE8D536-B7C3-3A06-9197-9CC552B328AB}"/>
              </a:ext>
            </a:extLst>
          </p:cNvPr>
          <p:cNvSpPr txBox="1"/>
          <p:nvPr/>
        </p:nvSpPr>
        <p:spPr>
          <a:xfrm>
            <a:off x="1208620" y="557297"/>
            <a:ext cx="4184920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>
                <a:solidFill>
                  <a:schemeClr val="bg1">
                    <a:lumMod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EcoAntibio 3</a:t>
            </a:r>
            <a:endParaRPr lang="fr-FR" sz="2800" b="1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ctr"/>
            <a:endParaRPr lang="fr-FR" sz="3200" b="1">
              <a:solidFill>
                <a:srgbClr val="7F7F7F"/>
              </a:solidFill>
            </a:endParaRPr>
          </a:p>
          <a:p>
            <a:pPr algn="ctr"/>
            <a:r>
              <a:rPr lang="fr-FR" b="1">
                <a:solidFill>
                  <a:srgbClr val="7F7F7F"/>
                </a:solidFill>
              </a:rPr>
              <a:t>Réduire les risques d’antibiorésistance et promouvoir le bon usage des antimicrobiens en médecine vétérinaire (plan national 2023-2028)</a:t>
            </a:r>
            <a:endParaRPr lang="fr-FR" b="1">
              <a:solidFill>
                <a:srgbClr val="7F7F7F"/>
              </a:solidFill>
              <a:cs typeface="Calibri"/>
            </a:endParaRPr>
          </a:p>
          <a:p>
            <a:pPr algn="ctr"/>
            <a:endParaRPr lang="fr-FR">
              <a:solidFill>
                <a:srgbClr val="7F7F7F"/>
              </a:solidFill>
              <a:cs typeface="Calibri"/>
            </a:endParaRPr>
          </a:p>
          <a:p>
            <a:pPr algn="ctr"/>
            <a:endParaRPr lang="fr-FR" sz="3200" b="1">
              <a:solidFill>
                <a:srgbClr val="7F7F7F"/>
              </a:solidFill>
              <a:cs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7DDDE55-42DE-AAD5-59B7-75E7E77961A0}"/>
              </a:ext>
            </a:extLst>
          </p:cNvPr>
          <p:cNvSpPr txBox="1"/>
          <p:nvPr/>
        </p:nvSpPr>
        <p:spPr>
          <a:xfrm>
            <a:off x="6664791" y="1063340"/>
            <a:ext cx="491950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>
                <a:solidFill>
                  <a:schemeClr val="bg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Stratégie de la France pour le bien-être des animaux</a:t>
            </a:r>
            <a:endParaRPr lang="fr-FR" sz="2800" b="1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505892D-010C-FA9B-C6CE-4CF8895CC222}"/>
              </a:ext>
            </a:extLst>
          </p:cNvPr>
          <p:cNvSpPr txBox="1"/>
          <p:nvPr/>
        </p:nvSpPr>
        <p:spPr>
          <a:xfrm>
            <a:off x="7298882" y="4257820"/>
            <a:ext cx="3989930" cy="135421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 Ecophyto</a:t>
            </a:r>
            <a:endParaRPr lang="fr-FR" sz="2800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ctr"/>
            <a:endParaRPr lang="fr-FR" b="1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Réduire les usages de produits phytopharmaceutiques</a:t>
            </a:r>
            <a:r>
              <a:rPr lang="fr-FR" sz="1200" dirty="0">
                <a:solidFill>
                  <a:srgbClr val="3A3A3A"/>
                </a:solidFill>
                <a:ea typeface="+mn-lt"/>
                <a:cs typeface="+mn-lt"/>
              </a:rPr>
              <a:t> </a:t>
            </a:r>
            <a:endParaRPr lang="fr-FR" sz="1200" dirty="0">
              <a:solidFill>
                <a:srgbClr val="3A3A3A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3224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D9A576E-D269-4B10-9183-797FEC7A6B97}"/>
              </a:ext>
            </a:extLst>
          </p:cNvPr>
          <p:cNvSpPr/>
          <p:nvPr/>
        </p:nvSpPr>
        <p:spPr>
          <a:xfrm>
            <a:off x="138778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09FE24DE-35F9-13A6-EC25-5130D989F3AB}"/>
              </a:ext>
            </a:extLst>
          </p:cNvPr>
          <p:cNvGrpSpPr/>
          <p:nvPr/>
        </p:nvGrpSpPr>
        <p:grpSpPr>
          <a:xfrm>
            <a:off x="5656963" y="1063989"/>
            <a:ext cx="259621" cy="1450611"/>
            <a:chOff x="6135105" y="1556464"/>
            <a:chExt cx="259621" cy="1450611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EF781814-D54B-A48E-32C9-60C60452B7E6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32" name="Image 31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73865AFD-CD6B-8DDD-A832-C102CE96F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33" name="Image 32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1592653F-7395-3093-9B77-3153DDD0C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0CBF1BC-62EB-744D-849E-57B472306947}"/>
              </a:ext>
            </a:extLst>
          </p:cNvPr>
          <p:cNvSpPr/>
          <p:nvPr/>
        </p:nvSpPr>
        <p:spPr>
          <a:xfrm>
            <a:off x="6175683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C4CB23-3807-13CD-664B-99349C403D8A}"/>
              </a:ext>
            </a:extLst>
          </p:cNvPr>
          <p:cNvGrpSpPr/>
          <p:nvPr/>
        </p:nvGrpSpPr>
        <p:grpSpPr>
          <a:xfrm>
            <a:off x="11693868" y="1063989"/>
            <a:ext cx="259621" cy="1450611"/>
            <a:chOff x="6135105" y="1556464"/>
            <a:chExt cx="259621" cy="1450611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B62A5A83-9329-17CF-753E-14288B355E20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BA4D5FE7-8D1B-01CA-CC83-914954990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46A374AD-8AAE-E4EF-8147-5686CDD1F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FA53BAF-208E-E3F5-2CE4-D8CDC9533453}"/>
              </a:ext>
            </a:extLst>
          </p:cNvPr>
          <p:cNvSpPr/>
          <p:nvPr/>
        </p:nvSpPr>
        <p:spPr>
          <a:xfrm>
            <a:off x="138778" y="3509936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52F68C7E-FAB5-5AA4-C792-9D0E4B7688B6}"/>
              </a:ext>
            </a:extLst>
          </p:cNvPr>
          <p:cNvGrpSpPr/>
          <p:nvPr/>
        </p:nvGrpSpPr>
        <p:grpSpPr>
          <a:xfrm>
            <a:off x="5656963" y="4475954"/>
            <a:ext cx="259621" cy="1450611"/>
            <a:chOff x="6135105" y="1556464"/>
            <a:chExt cx="259621" cy="1450611"/>
          </a:xfrm>
        </p:grpSpPr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754813AD-D7DB-3948-D99F-8B2E8DDF380A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1" name="Image 60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B743025-B334-BAA6-DBB0-E2EC94F5D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2" name="Image 61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F5C1EDD-B29B-9147-C086-65AED5ED7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pic>
        <p:nvPicPr>
          <p:cNvPr id="3" name="Graphique 2" descr="Tribunal contour">
            <a:extLst>
              <a:ext uri="{FF2B5EF4-FFF2-40B4-BE49-F238E27FC236}">
                <a16:creationId xmlns:a16="http://schemas.microsoft.com/office/drawing/2014/main" id="{523F0138-3294-F28C-F851-EA78F90315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5367" y="2416630"/>
            <a:ext cx="914400" cy="914400"/>
          </a:xfrm>
          <a:prstGeom prst="rect">
            <a:avLst/>
          </a:prstGeom>
        </p:spPr>
      </p:pic>
      <p:pic>
        <p:nvPicPr>
          <p:cNvPr id="4" name="Graphique 3" descr="Tribunal contour">
            <a:extLst>
              <a:ext uri="{FF2B5EF4-FFF2-40B4-BE49-F238E27FC236}">
                <a16:creationId xmlns:a16="http://schemas.microsoft.com/office/drawing/2014/main" id="{E8A1F9FF-0F44-BD6D-E449-CC9F4118E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5367" y="5836173"/>
            <a:ext cx="914400" cy="914400"/>
          </a:xfrm>
          <a:prstGeom prst="rect">
            <a:avLst/>
          </a:prstGeom>
        </p:spPr>
      </p:pic>
      <p:pic>
        <p:nvPicPr>
          <p:cNvPr id="6" name="Graphique 5" descr="Tribunal contour">
            <a:extLst>
              <a:ext uri="{FF2B5EF4-FFF2-40B4-BE49-F238E27FC236}">
                <a16:creationId xmlns:a16="http://schemas.microsoft.com/office/drawing/2014/main" id="{2E53FD63-0B42-8BB6-895A-99B356092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2706" y="2416630"/>
            <a:ext cx="914400" cy="9144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D31AEBA-ADE9-00D0-6E64-3A8026C66006}"/>
              </a:ext>
            </a:extLst>
          </p:cNvPr>
          <p:cNvSpPr txBox="1"/>
          <p:nvPr/>
        </p:nvSpPr>
        <p:spPr>
          <a:xfrm>
            <a:off x="675893" y="4049430"/>
            <a:ext cx="4582597" cy="169277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>
                <a:solidFill>
                  <a:schemeClr val="bg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Pacte en faveur de la haie</a:t>
            </a:r>
            <a:endParaRPr lang="fr-FR" sz="2800" b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b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Objectif: obtenir un gain net du linéaire de haies de 50 000 km d’ici 2030, portant sur toutes les haies, agricoles ou non</a:t>
            </a:r>
            <a:endParaRPr lang="fr-FR" b="1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CE8D536-B7C3-3A06-9197-9CC552B328AB}"/>
              </a:ext>
            </a:extLst>
          </p:cNvPr>
          <p:cNvSpPr txBox="1"/>
          <p:nvPr/>
        </p:nvSpPr>
        <p:spPr>
          <a:xfrm>
            <a:off x="783953" y="761076"/>
            <a:ext cx="4812712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>
                <a:solidFill>
                  <a:schemeClr val="bg1">
                    <a:lumMod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Stratégie Nationale Bas Carbone</a:t>
            </a:r>
            <a:endParaRPr lang="fr-FR" sz="2800" b="1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ctr"/>
            <a:endParaRPr lang="fr-FR" b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Atteindre la neutralité carbone à l’horizon 2050 et réduire l’empreinte carbone de la consommation des Français</a:t>
            </a:r>
            <a:endParaRPr lang="fr-FR" sz="2800" b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7DDDE55-42DE-AAD5-59B7-75E7E77961A0}"/>
              </a:ext>
            </a:extLst>
          </p:cNvPr>
          <p:cNvSpPr txBox="1"/>
          <p:nvPr/>
        </p:nvSpPr>
        <p:spPr>
          <a:xfrm>
            <a:off x="6823125" y="677923"/>
            <a:ext cx="5001579" cy="22159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i="0">
                <a:solidFill>
                  <a:schemeClr val="bg1">
                    <a:lumMod val="50000"/>
                  </a:schemeClr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Loi </a:t>
            </a:r>
            <a:r>
              <a:rPr lang="fr-FR" sz="2800" b="1">
                <a:solidFill>
                  <a:schemeClr val="bg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2023</a:t>
            </a:r>
            <a:r>
              <a:rPr lang="fr-FR" sz="2800" b="1" i="0">
                <a:solidFill>
                  <a:schemeClr val="bg1">
                    <a:lumMod val="50000"/>
                  </a:schemeClr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relative à l'accélération de la production d'énergies renouvelables</a:t>
            </a:r>
            <a:endParaRPr lang="fr-FR" sz="2800" b="1" i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algn="ctr"/>
            <a:endParaRPr lang="fr-FR" b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Cette loi fait de la planification territoriale des énergies renouvelables une priorité</a:t>
            </a:r>
            <a:endParaRPr lang="fr-FR" b="1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901DC5-BB4E-634C-503B-5AB0D89BB36D}"/>
              </a:ext>
            </a:extLst>
          </p:cNvPr>
          <p:cNvSpPr/>
          <p:nvPr/>
        </p:nvSpPr>
        <p:spPr>
          <a:xfrm>
            <a:off x="6175683" y="3473866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1E973905-E241-82F8-E4E1-2768AD07FDF7}"/>
              </a:ext>
            </a:extLst>
          </p:cNvPr>
          <p:cNvGrpSpPr/>
          <p:nvPr/>
        </p:nvGrpSpPr>
        <p:grpSpPr>
          <a:xfrm>
            <a:off x="11693868" y="4439884"/>
            <a:ext cx="259621" cy="1450611"/>
            <a:chOff x="6135105" y="1556464"/>
            <a:chExt cx="259621" cy="1450611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B49510CF-05A7-F533-C875-8092BFF5630F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13" name="Image 1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3FC81B14-042B-A15E-FF7C-A84F74B3D3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14" name="Image 13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8CDB25F6-1C86-CE05-B7B7-003E7281E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pic>
        <p:nvPicPr>
          <p:cNvPr id="15" name="Graphique 14" descr="Tribunal contour">
            <a:extLst>
              <a:ext uri="{FF2B5EF4-FFF2-40B4-BE49-F238E27FC236}">
                <a16:creationId xmlns:a16="http://schemas.microsoft.com/office/drawing/2014/main" id="{7D604105-57F4-049B-45DF-80B56FD2B2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2272" y="5800103"/>
            <a:ext cx="914400" cy="914400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86BBA92A-17EE-B472-811E-0CF0E2F7E467}"/>
              </a:ext>
            </a:extLst>
          </p:cNvPr>
          <p:cNvSpPr txBox="1"/>
          <p:nvPr/>
        </p:nvSpPr>
        <p:spPr>
          <a:xfrm>
            <a:off x="6427574" y="3708776"/>
            <a:ext cx="5093361" cy="23391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Loi anti-gaspillage pour une économie circulaire</a:t>
            </a:r>
            <a:endParaRPr lang="fr-FR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b="1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Accélérer le changement de modèle de production et de consommation afin de limiter les déchets et préserver les ressources naturelles, la biodiversité et le climat.</a:t>
            </a:r>
            <a:endParaRPr lang="fr-FR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5890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D9A576E-D269-4B10-9183-797FEC7A6B97}"/>
              </a:ext>
            </a:extLst>
          </p:cNvPr>
          <p:cNvSpPr/>
          <p:nvPr/>
        </p:nvSpPr>
        <p:spPr>
          <a:xfrm>
            <a:off x="138778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09FE24DE-35F9-13A6-EC25-5130D989F3AB}"/>
              </a:ext>
            </a:extLst>
          </p:cNvPr>
          <p:cNvGrpSpPr/>
          <p:nvPr/>
        </p:nvGrpSpPr>
        <p:grpSpPr>
          <a:xfrm>
            <a:off x="5656963" y="1063989"/>
            <a:ext cx="259621" cy="1450611"/>
            <a:chOff x="6135105" y="1556464"/>
            <a:chExt cx="259621" cy="1450611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EF781814-D54B-A48E-32C9-60C60452B7E6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32" name="Image 31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73865AFD-CD6B-8DDD-A832-C102CE96F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33" name="Image 32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1592653F-7395-3093-9B77-3153DDD0C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0CBF1BC-62EB-744D-849E-57B472306947}"/>
              </a:ext>
            </a:extLst>
          </p:cNvPr>
          <p:cNvSpPr/>
          <p:nvPr/>
        </p:nvSpPr>
        <p:spPr>
          <a:xfrm>
            <a:off x="6175683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C4CB23-3807-13CD-664B-99349C403D8A}"/>
              </a:ext>
            </a:extLst>
          </p:cNvPr>
          <p:cNvGrpSpPr/>
          <p:nvPr/>
        </p:nvGrpSpPr>
        <p:grpSpPr>
          <a:xfrm>
            <a:off x="11693868" y="1063989"/>
            <a:ext cx="259621" cy="1450611"/>
            <a:chOff x="6135105" y="1556464"/>
            <a:chExt cx="259621" cy="1450611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B62A5A83-9329-17CF-753E-14288B355E20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BA4D5FE7-8D1B-01CA-CC83-914954990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46A374AD-8AAE-E4EF-8147-5686CDD1F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FA53BAF-208E-E3F5-2CE4-D8CDC9533453}"/>
              </a:ext>
            </a:extLst>
          </p:cNvPr>
          <p:cNvSpPr/>
          <p:nvPr/>
        </p:nvSpPr>
        <p:spPr>
          <a:xfrm>
            <a:off x="138778" y="3493619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52F68C7E-FAB5-5AA4-C792-9D0E4B7688B6}"/>
              </a:ext>
            </a:extLst>
          </p:cNvPr>
          <p:cNvGrpSpPr/>
          <p:nvPr/>
        </p:nvGrpSpPr>
        <p:grpSpPr>
          <a:xfrm>
            <a:off x="5656963" y="4459637"/>
            <a:ext cx="259621" cy="1450611"/>
            <a:chOff x="6135105" y="1556464"/>
            <a:chExt cx="259621" cy="1450611"/>
          </a:xfrm>
        </p:grpSpPr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754813AD-D7DB-3948-D99F-8B2E8DDF380A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1" name="Image 60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B743025-B334-BAA6-DBB0-E2EC94F5D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2" name="Image 61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F5C1EDD-B29B-9147-C086-65AED5ED7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9A09CAB3-8B01-FB6B-81E1-EBB8CF113863}"/>
              </a:ext>
            </a:extLst>
          </p:cNvPr>
          <p:cNvSpPr/>
          <p:nvPr/>
        </p:nvSpPr>
        <p:spPr>
          <a:xfrm>
            <a:off x="6196711" y="3501197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2CCCEA5D-9055-C7C8-E2E6-8BC0B9659B0A}"/>
              </a:ext>
            </a:extLst>
          </p:cNvPr>
          <p:cNvGrpSpPr/>
          <p:nvPr/>
        </p:nvGrpSpPr>
        <p:grpSpPr>
          <a:xfrm>
            <a:off x="11719880" y="4384117"/>
            <a:ext cx="259621" cy="1450611"/>
            <a:chOff x="6135105" y="1556464"/>
            <a:chExt cx="259621" cy="1450611"/>
          </a:xfrm>
        </p:grpSpPr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AF2B60CF-16D0-CDC8-6148-569BF50824B2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8" name="Image 6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CD721CA5-E74E-796E-3394-2F2B86B8F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9" name="Image 6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A93F7680-45CF-4AD9-DE03-F88DBFDCA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pic>
        <p:nvPicPr>
          <p:cNvPr id="3" name="Graphique 2" descr="Tribunal contour">
            <a:extLst>
              <a:ext uri="{FF2B5EF4-FFF2-40B4-BE49-F238E27FC236}">
                <a16:creationId xmlns:a16="http://schemas.microsoft.com/office/drawing/2014/main" id="{523F0138-3294-F28C-F851-EA78F90315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5367" y="2416630"/>
            <a:ext cx="914400" cy="914400"/>
          </a:xfrm>
          <a:prstGeom prst="rect">
            <a:avLst/>
          </a:prstGeom>
        </p:spPr>
      </p:pic>
      <p:pic>
        <p:nvPicPr>
          <p:cNvPr id="4" name="Graphique 3" descr="Tribunal contour">
            <a:extLst>
              <a:ext uri="{FF2B5EF4-FFF2-40B4-BE49-F238E27FC236}">
                <a16:creationId xmlns:a16="http://schemas.microsoft.com/office/drawing/2014/main" id="{E8A1F9FF-0F44-BD6D-E449-CC9F4118E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5367" y="5819856"/>
            <a:ext cx="914400" cy="914400"/>
          </a:xfrm>
          <a:prstGeom prst="rect">
            <a:avLst/>
          </a:prstGeom>
        </p:spPr>
      </p:pic>
      <p:pic>
        <p:nvPicPr>
          <p:cNvPr id="5" name="Graphique 4" descr="Tribunal contour">
            <a:extLst>
              <a:ext uri="{FF2B5EF4-FFF2-40B4-BE49-F238E27FC236}">
                <a16:creationId xmlns:a16="http://schemas.microsoft.com/office/drawing/2014/main" id="{5573448C-A304-2279-DC0E-D4E7721702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2706" y="5834728"/>
            <a:ext cx="914400" cy="914400"/>
          </a:xfrm>
          <a:prstGeom prst="rect">
            <a:avLst/>
          </a:prstGeom>
        </p:spPr>
      </p:pic>
      <p:pic>
        <p:nvPicPr>
          <p:cNvPr id="6" name="Graphique 5" descr="Tribunal contour">
            <a:extLst>
              <a:ext uri="{FF2B5EF4-FFF2-40B4-BE49-F238E27FC236}">
                <a16:creationId xmlns:a16="http://schemas.microsoft.com/office/drawing/2014/main" id="{2E53FD63-0B42-8BB6-895A-99B356092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2706" y="2416630"/>
            <a:ext cx="914400" cy="9144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DD31AEBA-ADE9-00D0-6E64-3A8026C66006}"/>
              </a:ext>
            </a:extLst>
          </p:cNvPr>
          <p:cNvSpPr txBox="1"/>
          <p:nvPr/>
        </p:nvSpPr>
        <p:spPr>
          <a:xfrm>
            <a:off x="885298" y="3918641"/>
            <a:ext cx="457318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Loi </a:t>
            </a:r>
            <a:r>
              <a:rPr lang="fr-FR" sz="2800" b="1" dirty="0" err="1">
                <a:solidFill>
                  <a:schemeClr val="bg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Egalim</a:t>
            </a:r>
            <a:endParaRPr lang="fr-FR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800" b="1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endParaRPr lang="fr-FR" b="1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 Pour l'équilibre des relations commerciales dans le secteur agricole et alimentaire et une alimentation saine, durable et accessible à tous</a:t>
            </a:r>
            <a:endParaRPr lang="fr-FR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CE8D536-B7C3-3A06-9197-9CC552B328AB}"/>
              </a:ext>
            </a:extLst>
          </p:cNvPr>
          <p:cNvSpPr txBox="1"/>
          <p:nvPr/>
        </p:nvSpPr>
        <p:spPr>
          <a:xfrm>
            <a:off x="328839" y="638779"/>
            <a:ext cx="5416184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>
                <a:solidFill>
                  <a:schemeClr val="bg1">
                    <a:lumMod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Stratégie Nationale Biodiversité 2030</a:t>
            </a:r>
            <a:endParaRPr lang="fr-FR" sz="2800" b="1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800" b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Réduire les pressions sur la biodiversité, protéger et restaurer les écosystèmes et susciter des changements en profondeur afin d’inverser la trajectoire du déclin de la biodiversité.</a:t>
            </a:r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7DDDE55-42DE-AAD5-59B7-75E7E77961A0}"/>
              </a:ext>
            </a:extLst>
          </p:cNvPr>
          <p:cNvSpPr txBox="1"/>
          <p:nvPr/>
        </p:nvSpPr>
        <p:spPr>
          <a:xfrm>
            <a:off x="6887846" y="620428"/>
            <a:ext cx="4520403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i="0">
                <a:solidFill>
                  <a:schemeClr val="bg1">
                    <a:lumMod val="50000"/>
                  </a:schemeClr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Loi climat et résilience 2021</a:t>
            </a:r>
            <a:endParaRPr lang="fr-FR" sz="2800" b="1" i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algn="ctr"/>
            <a:endParaRPr lang="fr-FR" b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Réduire massivement nos émissions de gaz à effet de serre, dans un esprit de justice sociale.</a:t>
            </a:r>
            <a:endParaRPr lang="fr-FR" b="1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ctr"/>
            <a:br>
              <a:rPr lang="en-US"/>
            </a:br>
            <a:endParaRPr lang="en-US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505892D-010C-FA9B-C6CE-4CF8895CC222}"/>
              </a:ext>
            </a:extLst>
          </p:cNvPr>
          <p:cNvSpPr txBox="1"/>
          <p:nvPr/>
        </p:nvSpPr>
        <p:spPr>
          <a:xfrm>
            <a:off x="6338338" y="3714737"/>
            <a:ext cx="5381541" cy="267765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Stratégie Nationale Alimentation Nutrition Climat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sz="16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fr-FR" sz="1600" b="1" dirty="0">
                <a:solidFill>
                  <a:schemeClr val="bg1">
                    <a:lumMod val="50000"/>
                  </a:schemeClr>
                </a:solidFill>
              </a:rPr>
              <a:t>Orientations</a:t>
            </a:r>
            <a:r>
              <a:rPr lang="fr-FR" sz="1600" b="1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 de la politique de l'alimentation durable, moins émettrice de gaz à effet de serre, respectueuse de la santé humaine, davantage protectrice de la biodiversité, favorisant la résilience des systèmes agricoles et des systèmes alimentaires territoriaux et garante de la souveraineté alimentaire</a:t>
            </a:r>
            <a:endParaRPr lang="fr-FR" sz="1600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8482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D9A576E-D269-4B10-9183-797FEC7A6B97}"/>
              </a:ext>
            </a:extLst>
          </p:cNvPr>
          <p:cNvSpPr/>
          <p:nvPr/>
        </p:nvSpPr>
        <p:spPr>
          <a:xfrm>
            <a:off x="138778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09FE24DE-35F9-13A6-EC25-5130D989F3AB}"/>
              </a:ext>
            </a:extLst>
          </p:cNvPr>
          <p:cNvGrpSpPr/>
          <p:nvPr/>
        </p:nvGrpSpPr>
        <p:grpSpPr>
          <a:xfrm>
            <a:off x="5656963" y="1063989"/>
            <a:ext cx="259621" cy="1450611"/>
            <a:chOff x="6135105" y="1556464"/>
            <a:chExt cx="259621" cy="1450611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EF781814-D54B-A48E-32C9-60C60452B7E6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32" name="Image 31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73865AFD-CD6B-8DDD-A832-C102CE96F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33" name="Image 32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1592653F-7395-3093-9B77-3153DDD0C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0CBF1BC-62EB-744D-849E-57B472306947}"/>
              </a:ext>
            </a:extLst>
          </p:cNvPr>
          <p:cNvSpPr/>
          <p:nvPr/>
        </p:nvSpPr>
        <p:spPr>
          <a:xfrm>
            <a:off x="6175683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C4CB23-3807-13CD-664B-99349C403D8A}"/>
              </a:ext>
            </a:extLst>
          </p:cNvPr>
          <p:cNvGrpSpPr/>
          <p:nvPr/>
        </p:nvGrpSpPr>
        <p:grpSpPr>
          <a:xfrm>
            <a:off x="11693868" y="1063989"/>
            <a:ext cx="259621" cy="1450611"/>
            <a:chOff x="6135105" y="1556464"/>
            <a:chExt cx="259621" cy="1450611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B62A5A83-9329-17CF-753E-14288B355E20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BA4D5FE7-8D1B-01CA-CC83-914954990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46A374AD-8AAE-E4EF-8147-5686CDD1F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FA53BAF-208E-E3F5-2CE4-D8CDC9533453}"/>
              </a:ext>
            </a:extLst>
          </p:cNvPr>
          <p:cNvSpPr/>
          <p:nvPr/>
        </p:nvSpPr>
        <p:spPr>
          <a:xfrm>
            <a:off x="117750" y="3504520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52F68C7E-FAB5-5AA4-C792-9D0E4B7688B6}"/>
              </a:ext>
            </a:extLst>
          </p:cNvPr>
          <p:cNvGrpSpPr/>
          <p:nvPr/>
        </p:nvGrpSpPr>
        <p:grpSpPr>
          <a:xfrm>
            <a:off x="5635935" y="4470538"/>
            <a:ext cx="259621" cy="1450611"/>
            <a:chOff x="6135105" y="1556464"/>
            <a:chExt cx="259621" cy="1450611"/>
          </a:xfrm>
        </p:grpSpPr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754813AD-D7DB-3948-D99F-8B2E8DDF380A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1" name="Image 60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B743025-B334-BAA6-DBB0-E2EC94F5D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2" name="Image 61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F5C1EDD-B29B-9147-C086-65AED5ED7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9A09CAB3-8B01-FB6B-81E1-EBB8CF113863}"/>
              </a:ext>
            </a:extLst>
          </p:cNvPr>
          <p:cNvSpPr/>
          <p:nvPr/>
        </p:nvSpPr>
        <p:spPr>
          <a:xfrm>
            <a:off x="6175683" y="3512098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2CCCEA5D-9055-C7C8-E2E6-8BC0B9659B0A}"/>
              </a:ext>
            </a:extLst>
          </p:cNvPr>
          <p:cNvGrpSpPr/>
          <p:nvPr/>
        </p:nvGrpSpPr>
        <p:grpSpPr>
          <a:xfrm>
            <a:off x="11693868" y="4478116"/>
            <a:ext cx="259621" cy="1450611"/>
            <a:chOff x="6135105" y="1556464"/>
            <a:chExt cx="259621" cy="1450611"/>
          </a:xfrm>
        </p:grpSpPr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AF2B60CF-16D0-CDC8-6148-569BF50824B2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8" name="Image 6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CD721CA5-E74E-796E-3394-2F2B86B8F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9" name="Image 6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A93F7680-45CF-4AD9-DE03-F88DBFDCA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pic>
        <p:nvPicPr>
          <p:cNvPr id="3" name="Graphique 2" descr="Tribunal contour">
            <a:extLst>
              <a:ext uri="{FF2B5EF4-FFF2-40B4-BE49-F238E27FC236}">
                <a16:creationId xmlns:a16="http://schemas.microsoft.com/office/drawing/2014/main" id="{523F0138-3294-F28C-F851-EA78F90315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5367" y="2416630"/>
            <a:ext cx="914400" cy="914400"/>
          </a:xfrm>
          <a:prstGeom prst="rect">
            <a:avLst/>
          </a:prstGeom>
        </p:spPr>
      </p:pic>
      <p:pic>
        <p:nvPicPr>
          <p:cNvPr id="4" name="Graphique 3" descr="Tribunal contour">
            <a:extLst>
              <a:ext uri="{FF2B5EF4-FFF2-40B4-BE49-F238E27FC236}">
                <a16:creationId xmlns:a16="http://schemas.microsoft.com/office/drawing/2014/main" id="{E8A1F9FF-0F44-BD6D-E449-CC9F4118E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4339" y="5830757"/>
            <a:ext cx="914400" cy="914400"/>
          </a:xfrm>
          <a:prstGeom prst="rect">
            <a:avLst/>
          </a:prstGeom>
        </p:spPr>
      </p:pic>
      <p:pic>
        <p:nvPicPr>
          <p:cNvPr id="5" name="Graphique 4" descr="Tribunal contour">
            <a:extLst>
              <a:ext uri="{FF2B5EF4-FFF2-40B4-BE49-F238E27FC236}">
                <a16:creationId xmlns:a16="http://schemas.microsoft.com/office/drawing/2014/main" id="{5573448C-A304-2279-DC0E-D4E7721702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81678" y="5845629"/>
            <a:ext cx="914400" cy="914400"/>
          </a:xfrm>
          <a:prstGeom prst="rect">
            <a:avLst/>
          </a:prstGeom>
        </p:spPr>
      </p:pic>
      <p:pic>
        <p:nvPicPr>
          <p:cNvPr id="6" name="Graphique 5" descr="Tribunal contour">
            <a:extLst>
              <a:ext uri="{FF2B5EF4-FFF2-40B4-BE49-F238E27FC236}">
                <a16:creationId xmlns:a16="http://schemas.microsoft.com/office/drawing/2014/main" id="{2E53FD63-0B42-8BB6-895A-99B356092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2706" y="2416630"/>
            <a:ext cx="914400" cy="9144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CE8D536-B7C3-3A06-9197-9CC552B328AB}"/>
              </a:ext>
            </a:extLst>
          </p:cNvPr>
          <p:cNvSpPr txBox="1"/>
          <p:nvPr/>
        </p:nvSpPr>
        <p:spPr>
          <a:xfrm>
            <a:off x="1018003" y="485972"/>
            <a:ext cx="4311567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Feuille de route Agriculture et numérique</a:t>
            </a:r>
            <a:endParaRPr lang="fr-FR" sz="2800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ctr"/>
            <a:endParaRPr lang="fr-FR" b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Pour le déploiement de l'innovation et du numérique en agriculture.</a:t>
            </a:r>
            <a:endParaRPr lang="fr-FR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7DDDE55-42DE-AAD5-59B7-75E7E77961A0}"/>
              </a:ext>
            </a:extLst>
          </p:cNvPr>
          <p:cNvSpPr txBox="1"/>
          <p:nvPr/>
        </p:nvSpPr>
        <p:spPr>
          <a:xfrm>
            <a:off x="6527188" y="646743"/>
            <a:ext cx="5011876" cy="178510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i="0">
                <a:solidFill>
                  <a:schemeClr val="bg1">
                    <a:lumMod val="50000"/>
                  </a:schemeClr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 d’action pour une gestion résiliente et concertée de l’eau</a:t>
            </a:r>
            <a:endParaRPr lang="fr-FR" sz="2800" b="1" i="0">
              <a:solidFill>
                <a:schemeClr val="bg1">
                  <a:lumMod val="50000"/>
                </a:schemeClr>
              </a:solidFill>
              <a:effectLst/>
            </a:endParaRPr>
          </a:p>
          <a:p>
            <a:pPr algn="ctr"/>
            <a:endParaRPr lang="fr-FR" b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Garantir de l’eau pour tous, de qualité et des écosystèmes préservés</a:t>
            </a:r>
            <a:endParaRPr lang="fr-FR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505892D-010C-FA9B-C6CE-4CF8895CC222}"/>
              </a:ext>
            </a:extLst>
          </p:cNvPr>
          <p:cNvSpPr txBox="1"/>
          <p:nvPr/>
        </p:nvSpPr>
        <p:spPr>
          <a:xfrm>
            <a:off x="6871463" y="3798495"/>
            <a:ext cx="4722598" cy="233910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>
                <a:solidFill>
                  <a:schemeClr val="bg1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Programme Ambition Bio 2022</a:t>
            </a:r>
            <a:endParaRPr lang="fr-FR" sz="2800" b="1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algn="ctr"/>
            <a:endParaRPr lang="fr-FR" b="1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Promouvoir des modes de production respectueux de l'environnement, à garantir des normes élevées de bien-être animal et à préserver la biodiversité</a:t>
            </a:r>
            <a:endParaRPr lang="fr-FR" b="1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A71E778-B211-B02C-117B-3AB09F2BF875}"/>
              </a:ext>
            </a:extLst>
          </p:cNvPr>
          <p:cNvSpPr txBox="1"/>
          <p:nvPr/>
        </p:nvSpPr>
        <p:spPr>
          <a:xfrm>
            <a:off x="403482" y="3879046"/>
            <a:ext cx="5177047" cy="190821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2800" b="1" dirty="0">
                <a:solidFill>
                  <a:schemeClr val="bg1">
                    <a:lumMod val="50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Planification écologique</a:t>
            </a:r>
            <a:endParaRPr lang="fr-FR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fr-FR" b="1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algn="ctr"/>
            <a:r>
              <a:rPr lang="fr-FR" b="1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Méthode globale, permettant d'agir de façon coordonnée avec l'ensemble des Français, des entreprises et des collectivités, pour relever les défis majeurs de la transition écologique</a:t>
            </a:r>
            <a:endParaRPr lang="fr-FR" b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1454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C731E9-7CCD-6708-708F-B25AEAE0FAAA}"/>
              </a:ext>
            </a:extLst>
          </p:cNvPr>
          <p:cNvSpPr/>
          <p:nvPr/>
        </p:nvSpPr>
        <p:spPr>
          <a:xfrm>
            <a:off x="92739" y="345907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FDC6C-6C0D-9ABE-9A20-01E68C40641B}"/>
              </a:ext>
            </a:extLst>
          </p:cNvPr>
          <p:cNvSpPr/>
          <p:nvPr/>
        </p:nvSpPr>
        <p:spPr>
          <a:xfrm>
            <a:off x="6147721" y="55011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ED865-7972-4931-CDCC-B101EE33E2C7}"/>
              </a:ext>
            </a:extLst>
          </p:cNvPr>
          <p:cNvSpPr/>
          <p:nvPr/>
        </p:nvSpPr>
        <p:spPr>
          <a:xfrm>
            <a:off x="6144465" y="346078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3A7E120-DD9D-41F0-B4AD-47ACCA735909}"/>
              </a:ext>
            </a:extLst>
          </p:cNvPr>
          <p:cNvGrpSpPr/>
          <p:nvPr/>
        </p:nvGrpSpPr>
        <p:grpSpPr>
          <a:xfrm>
            <a:off x="90783" y="54823"/>
            <a:ext cx="5859624" cy="3331029"/>
            <a:chOff x="0" y="0"/>
            <a:chExt cx="5859624" cy="33310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00AE59E-043D-0C88-7E0E-27BBE87225D5}"/>
                </a:ext>
              </a:extLst>
            </p:cNvPr>
            <p:cNvSpPr/>
            <p:nvPr/>
          </p:nvSpPr>
          <p:spPr>
            <a:xfrm>
              <a:off x="0" y="0"/>
              <a:ext cx="5859624" cy="333102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3093FE-17AD-D46F-9EFF-6441D923C50A}"/>
                </a:ext>
              </a:extLst>
            </p:cNvPr>
            <p:cNvSpPr/>
            <p:nvPr/>
          </p:nvSpPr>
          <p:spPr>
            <a:xfrm>
              <a:off x="0" y="12441"/>
              <a:ext cx="5859624" cy="734008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2DF1BE3-6BF0-893E-D197-A8F88F16567B}"/>
              </a:ext>
            </a:extLst>
          </p:cNvPr>
          <p:cNvSpPr/>
          <p:nvPr/>
        </p:nvSpPr>
        <p:spPr>
          <a:xfrm>
            <a:off x="92739" y="3454412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8045A8-2E7C-95EC-D9CD-A01CEBD24F7F}"/>
              </a:ext>
            </a:extLst>
          </p:cNvPr>
          <p:cNvSpPr/>
          <p:nvPr/>
        </p:nvSpPr>
        <p:spPr>
          <a:xfrm>
            <a:off x="6147721" y="55011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A30AA-74C5-06B6-5CF4-B0A839434319}"/>
              </a:ext>
            </a:extLst>
          </p:cNvPr>
          <p:cNvSpPr/>
          <p:nvPr/>
        </p:nvSpPr>
        <p:spPr>
          <a:xfrm>
            <a:off x="6145969" y="3463270"/>
            <a:ext cx="5868588" cy="72504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7106869-CB7C-E186-0CB6-AE8C73C46481}"/>
              </a:ext>
            </a:extLst>
          </p:cNvPr>
          <p:cNvGrpSpPr/>
          <p:nvPr/>
        </p:nvGrpSpPr>
        <p:grpSpPr>
          <a:xfrm>
            <a:off x="224522" y="70376"/>
            <a:ext cx="5455297" cy="823555"/>
            <a:chOff x="251927" y="-24882"/>
            <a:chExt cx="5455297" cy="823555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8E47CFB6-0831-03EC-EF00-2338D2F89569}"/>
                </a:ext>
              </a:extLst>
            </p:cNvPr>
            <p:cNvSpPr txBox="1"/>
            <p:nvPr/>
          </p:nvSpPr>
          <p:spPr>
            <a:xfrm>
              <a:off x="251927" y="90787"/>
              <a:ext cx="51411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000" b="1" kern="10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Signe officiel de qualité, label</a:t>
              </a:r>
            </a:p>
            <a:p>
              <a:pPr algn="ctr"/>
              <a:endParaRPr lang="fr-FR" sz="2000" b="1">
                <a:solidFill>
                  <a:srgbClr val="00B050"/>
                </a:solidFill>
              </a:endParaRPr>
            </a:p>
          </p:txBody>
        </p:sp>
        <p:pic>
          <p:nvPicPr>
            <p:cNvPr id="14" name="Graphique 13" descr="Architecture contour">
              <a:extLst>
                <a:ext uri="{FF2B5EF4-FFF2-40B4-BE49-F238E27FC236}">
                  <a16:creationId xmlns:a16="http://schemas.microsoft.com/office/drawing/2014/main" id="{5A3D71A0-3996-2D18-DF85-DD1832301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35893" y="-24882"/>
              <a:ext cx="771331" cy="771331"/>
            </a:xfrm>
            <a:prstGeom prst="rect">
              <a:avLst/>
            </a:prstGeom>
          </p:spPr>
        </p:pic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FAA6F3B-F54C-A14A-7231-23AA33251B48}"/>
              </a:ext>
            </a:extLst>
          </p:cNvPr>
          <p:cNvGrpSpPr/>
          <p:nvPr/>
        </p:nvGrpSpPr>
        <p:grpSpPr>
          <a:xfrm>
            <a:off x="6552050" y="72076"/>
            <a:ext cx="5141167" cy="771331"/>
            <a:chOff x="590940" y="-24882"/>
            <a:chExt cx="5141167" cy="771331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A0A0F610-6561-7A07-543C-6D6220B23CB6}"/>
                </a:ext>
              </a:extLst>
            </p:cNvPr>
            <p:cNvSpPr txBox="1"/>
            <p:nvPr/>
          </p:nvSpPr>
          <p:spPr>
            <a:xfrm>
              <a:off x="590940" y="85487"/>
              <a:ext cx="5141167" cy="40703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lvl="0"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2000" b="1" kern="100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Diversification des productions</a:t>
              </a:r>
            </a:p>
          </p:txBody>
        </p:sp>
        <p:pic>
          <p:nvPicPr>
            <p:cNvPr id="18" name="Graphique 17" descr="Architecture contour">
              <a:extLst>
                <a:ext uri="{FF2B5EF4-FFF2-40B4-BE49-F238E27FC236}">
                  <a16:creationId xmlns:a16="http://schemas.microsoft.com/office/drawing/2014/main" id="{3DF73F53-6273-2A76-3E51-2429AAF6415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35893" y="-24882"/>
              <a:ext cx="771331" cy="771331"/>
            </a:xfrm>
            <a:prstGeom prst="rect">
              <a:avLst/>
            </a:prstGeom>
          </p:spPr>
        </p:pic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1346B433-35DC-84A1-12B4-0C6A0C7197F4}"/>
              </a:ext>
            </a:extLst>
          </p:cNvPr>
          <p:cNvGrpSpPr/>
          <p:nvPr/>
        </p:nvGrpSpPr>
        <p:grpSpPr>
          <a:xfrm>
            <a:off x="451967" y="3454412"/>
            <a:ext cx="5141167" cy="771331"/>
            <a:chOff x="590940" y="-24882"/>
            <a:chExt cx="5141167" cy="771331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198A101-B47C-A3A5-05AB-C4A04B2E47C1}"/>
                </a:ext>
              </a:extLst>
            </p:cNvPr>
            <p:cNvSpPr txBox="1"/>
            <p:nvPr/>
          </p:nvSpPr>
          <p:spPr>
            <a:xfrm>
              <a:off x="590940" y="85487"/>
              <a:ext cx="5141167" cy="4070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2000" b="1" kern="10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Gestion du pâturage</a:t>
              </a:r>
            </a:p>
          </p:txBody>
        </p:sp>
        <p:pic>
          <p:nvPicPr>
            <p:cNvPr id="21" name="Graphique 20" descr="Architecture contour">
              <a:extLst>
                <a:ext uri="{FF2B5EF4-FFF2-40B4-BE49-F238E27FC236}">
                  <a16:creationId xmlns:a16="http://schemas.microsoft.com/office/drawing/2014/main" id="{B712A0A8-1DBB-457C-634F-6A9CCFC100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35893" y="-24882"/>
              <a:ext cx="771331" cy="771331"/>
            </a:xfrm>
            <a:prstGeom prst="rect">
              <a:avLst/>
            </a:prstGeom>
          </p:spPr>
        </p:pic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CF034BFE-7DC2-336B-C51A-FE278F31A094}"/>
              </a:ext>
            </a:extLst>
          </p:cNvPr>
          <p:cNvGrpSpPr/>
          <p:nvPr/>
        </p:nvGrpSpPr>
        <p:grpSpPr>
          <a:xfrm>
            <a:off x="6287318" y="3487028"/>
            <a:ext cx="5355724" cy="771331"/>
            <a:chOff x="396601" y="-68761"/>
            <a:chExt cx="5355724" cy="771331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B51870EA-1932-A8EE-2553-ECAE9D9CF47F}"/>
                </a:ext>
              </a:extLst>
            </p:cNvPr>
            <p:cNvSpPr txBox="1"/>
            <p:nvPr/>
          </p:nvSpPr>
          <p:spPr>
            <a:xfrm>
              <a:off x="396601" y="81646"/>
              <a:ext cx="5141167" cy="40703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fr-FR" sz="2000" b="1" kern="100" dirty="0">
                  <a:solidFill>
                    <a:srgbClr val="00B050"/>
                  </a:solidFill>
                  <a:latin typeface="Calibri"/>
                  <a:ea typeface="Calibri"/>
                  <a:cs typeface="Times New Roman"/>
                </a:rPr>
                <a:t>Equipement : matériel et bâtiment</a:t>
              </a:r>
              <a:endParaRPr lang="fr-FR" sz="2000" b="1" kern="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 panose="02020603050405020304" pitchFamily="18" charset="0"/>
              </a:endParaRPr>
            </a:p>
          </p:txBody>
        </p:sp>
        <p:pic>
          <p:nvPicPr>
            <p:cNvPr id="24" name="Graphique 23" descr="Architecture contour">
              <a:extLst>
                <a:ext uri="{FF2B5EF4-FFF2-40B4-BE49-F238E27FC236}">
                  <a16:creationId xmlns:a16="http://schemas.microsoft.com/office/drawing/2014/main" id="{EFB8B84A-26D1-89AD-E58E-123867297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4980994" y="-68761"/>
              <a:ext cx="771331" cy="771331"/>
            </a:xfrm>
            <a:prstGeom prst="rect">
              <a:avLst/>
            </a:prstGeom>
          </p:spPr>
        </p:pic>
      </p:grpSp>
      <p:pic>
        <p:nvPicPr>
          <p:cNvPr id="26" name="Image 25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EEE363D-E32E-BF22-3B59-EE5DD3A923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4" y="2619243"/>
            <a:ext cx="1527110" cy="766609"/>
          </a:xfrm>
          <a:prstGeom prst="rect">
            <a:avLst/>
          </a:prstGeom>
        </p:spPr>
      </p:pic>
      <p:pic>
        <p:nvPicPr>
          <p:cNvPr id="27" name="Image 2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F533C043-FC60-954C-96C1-92F956AA3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084" y="2598412"/>
            <a:ext cx="1527110" cy="766609"/>
          </a:xfrm>
          <a:prstGeom prst="rect">
            <a:avLst/>
          </a:prstGeom>
        </p:spPr>
      </p:pic>
      <p:pic>
        <p:nvPicPr>
          <p:cNvPr id="28" name="Image 2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40DE6C1-65FA-9776-0112-78F3467DE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18" y="6011055"/>
            <a:ext cx="1527110" cy="766609"/>
          </a:xfrm>
          <a:prstGeom prst="rect">
            <a:avLst/>
          </a:prstGeom>
        </p:spPr>
      </p:pic>
      <p:pic>
        <p:nvPicPr>
          <p:cNvPr id="29" name="Image 2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B9C6B0F1-5012-3415-DCDD-0B1D3AE60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007" y="6058212"/>
            <a:ext cx="1527110" cy="766609"/>
          </a:xfrm>
          <a:prstGeom prst="rect">
            <a:avLst/>
          </a:prstGeom>
        </p:spPr>
      </p:pic>
      <p:pic>
        <p:nvPicPr>
          <p:cNvPr id="32" name="Image 31" descr="Une image contenant texte, capture d’écran, conception, Police">
            <a:extLst>
              <a:ext uri="{FF2B5EF4-FFF2-40B4-BE49-F238E27FC236}">
                <a16:creationId xmlns:a16="http://schemas.microsoft.com/office/drawing/2014/main" id="{FB9A7E01-DFB1-06CE-D011-23E9E1A38A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3697" y="2589196"/>
            <a:ext cx="605195" cy="771330"/>
          </a:xfrm>
          <a:prstGeom prst="rect">
            <a:avLst/>
          </a:prstGeom>
        </p:spPr>
      </p:pic>
      <p:pic>
        <p:nvPicPr>
          <p:cNvPr id="33" name="Image 32" descr="Une image contenant texte, capture d’écran, conception, Police">
            <a:extLst>
              <a:ext uri="{FF2B5EF4-FFF2-40B4-BE49-F238E27FC236}">
                <a16:creationId xmlns:a16="http://schemas.microsoft.com/office/drawing/2014/main" id="{656D9C2C-0329-DF7D-577F-C6F137624D4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5652" y="6003222"/>
            <a:ext cx="605195" cy="771330"/>
          </a:xfrm>
          <a:prstGeom prst="rect">
            <a:avLst/>
          </a:prstGeom>
        </p:spPr>
      </p:pic>
      <p:pic>
        <p:nvPicPr>
          <p:cNvPr id="34" name="Image 33" descr="Une image contenant texte, capture d’écran, conception, Police">
            <a:extLst>
              <a:ext uri="{FF2B5EF4-FFF2-40B4-BE49-F238E27FC236}">
                <a16:creationId xmlns:a16="http://schemas.microsoft.com/office/drawing/2014/main" id="{66793667-6242-5DEB-E32C-C9BAC56AF41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7608" y="6014867"/>
            <a:ext cx="605195" cy="771330"/>
          </a:xfrm>
          <a:prstGeom prst="rect">
            <a:avLst/>
          </a:prstGeom>
        </p:spPr>
      </p:pic>
      <p:pic>
        <p:nvPicPr>
          <p:cNvPr id="35" name="Image 34" descr="Une image contenant texte, capture d’écran, conception, Police">
            <a:extLst>
              <a:ext uri="{FF2B5EF4-FFF2-40B4-BE49-F238E27FC236}">
                <a16:creationId xmlns:a16="http://schemas.microsoft.com/office/drawing/2014/main" id="{5D4C0841-8FBD-68E7-74DC-4A7199CDF74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9103" y="2580344"/>
            <a:ext cx="605195" cy="771330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17D28E46-02F4-07D3-9954-04C90D5DAD91}"/>
              </a:ext>
            </a:extLst>
          </p:cNvPr>
          <p:cNvGrpSpPr/>
          <p:nvPr/>
        </p:nvGrpSpPr>
        <p:grpSpPr>
          <a:xfrm rot="16200000">
            <a:off x="4950259" y="1611515"/>
            <a:ext cx="1581913" cy="327380"/>
            <a:chOff x="2033966" y="2593477"/>
            <a:chExt cx="1581913" cy="32738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4A633EF-5E92-8628-F6B7-43508701EB8E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13" name="Image 1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9B57B5E-C224-11B8-42BA-846C7BBE7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1" name="Image 3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8AA142B0-7C26-003C-3F56-210E74931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0DB2E35-0BE0-8175-6923-417068C500BB}"/>
              </a:ext>
            </a:extLst>
          </p:cNvPr>
          <p:cNvGrpSpPr/>
          <p:nvPr/>
        </p:nvGrpSpPr>
        <p:grpSpPr>
          <a:xfrm rot="16200000">
            <a:off x="10992023" y="1584786"/>
            <a:ext cx="1581913" cy="327380"/>
            <a:chOff x="2033966" y="2593477"/>
            <a:chExt cx="1581913" cy="327380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E346DA7-2F65-F678-24C4-6ADC4D4E2040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0" name="Image 49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AEE6985C-86AB-4024-5088-09EA82EE9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1" name="Image 5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65FBD6FC-9669-3F04-1E8B-1CE98C0F7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38D32492-E9DC-F680-031A-A8AE8836E0CD}"/>
              </a:ext>
            </a:extLst>
          </p:cNvPr>
          <p:cNvGrpSpPr/>
          <p:nvPr/>
        </p:nvGrpSpPr>
        <p:grpSpPr>
          <a:xfrm rot="16200000">
            <a:off x="4940983" y="4980154"/>
            <a:ext cx="1581913" cy="327380"/>
            <a:chOff x="2033966" y="2593477"/>
            <a:chExt cx="1581913" cy="3273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7B6691D3-F24F-3926-B417-D81216738241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3A1B20D-CA80-E598-4F4E-59C32B7D4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9C8FC39-DC6B-0CD0-1EBE-D037C917D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94F1CDD7-01F0-6D45-4A56-DD3EC3F9DEC8}"/>
              </a:ext>
            </a:extLst>
          </p:cNvPr>
          <p:cNvGrpSpPr/>
          <p:nvPr/>
        </p:nvGrpSpPr>
        <p:grpSpPr>
          <a:xfrm rot="16200000">
            <a:off x="10993197" y="5004570"/>
            <a:ext cx="1581913" cy="327380"/>
            <a:chOff x="2033966" y="2593477"/>
            <a:chExt cx="1581913" cy="327380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09FB6C7C-2C3E-037D-F946-2B8C8B97F59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8" name="Image 5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3BC68672-014E-6AF9-572D-C7872D21E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9" name="Image 5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E0BCD64-A73C-6409-5641-831BE650C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39295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CD9A576E-D269-4B10-9183-797FEC7A6B97}"/>
              </a:ext>
            </a:extLst>
          </p:cNvPr>
          <p:cNvSpPr/>
          <p:nvPr/>
        </p:nvSpPr>
        <p:spPr>
          <a:xfrm>
            <a:off x="138778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09FE24DE-35F9-13A6-EC25-5130D989F3AB}"/>
              </a:ext>
            </a:extLst>
          </p:cNvPr>
          <p:cNvGrpSpPr/>
          <p:nvPr/>
        </p:nvGrpSpPr>
        <p:grpSpPr>
          <a:xfrm>
            <a:off x="5656963" y="1063989"/>
            <a:ext cx="259621" cy="1450611"/>
            <a:chOff x="6135105" y="1556464"/>
            <a:chExt cx="259621" cy="1450611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EF781814-D54B-A48E-32C9-60C60452B7E6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32" name="Image 31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73865AFD-CD6B-8DDD-A832-C102CE96F7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33" name="Image 32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1592653F-7395-3093-9B77-3153DDD0C3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70CBF1BC-62EB-744D-849E-57B472306947}"/>
              </a:ext>
            </a:extLst>
          </p:cNvPr>
          <p:cNvSpPr/>
          <p:nvPr/>
        </p:nvSpPr>
        <p:spPr>
          <a:xfrm>
            <a:off x="6175683" y="9797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6CC4CB23-3807-13CD-664B-99349C403D8A}"/>
              </a:ext>
            </a:extLst>
          </p:cNvPr>
          <p:cNvGrpSpPr/>
          <p:nvPr/>
        </p:nvGrpSpPr>
        <p:grpSpPr>
          <a:xfrm>
            <a:off x="11693868" y="1063989"/>
            <a:ext cx="259621" cy="1450611"/>
            <a:chOff x="6135105" y="1556464"/>
            <a:chExt cx="259621" cy="1450611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B62A5A83-9329-17CF-753E-14288B355E20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BA4D5FE7-8D1B-01CA-CC83-914954990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46A374AD-8AAE-E4EF-8147-5686CDD1F2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CFA53BAF-208E-E3F5-2CE4-D8CDC9533453}"/>
              </a:ext>
            </a:extLst>
          </p:cNvPr>
          <p:cNvSpPr/>
          <p:nvPr/>
        </p:nvSpPr>
        <p:spPr>
          <a:xfrm>
            <a:off x="138778" y="3511823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52F68C7E-FAB5-5AA4-C792-9D0E4B7688B6}"/>
              </a:ext>
            </a:extLst>
          </p:cNvPr>
          <p:cNvGrpSpPr/>
          <p:nvPr/>
        </p:nvGrpSpPr>
        <p:grpSpPr>
          <a:xfrm>
            <a:off x="5656963" y="4477841"/>
            <a:ext cx="259621" cy="1450611"/>
            <a:chOff x="6135105" y="1556464"/>
            <a:chExt cx="259621" cy="1450611"/>
          </a:xfrm>
        </p:grpSpPr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754813AD-D7DB-3948-D99F-8B2E8DDF380A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1" name="Image 60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5B743025-B334-BAA6-DBB0-E2EC94F5DA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2" name="Image 61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F5C1EDD-B29B-9147-C086-65AED5ED7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9A09CAB3-8B01-FB6B-81E1-EBB8CF113863}"/>
              </a:ext>
            </a:extLst>
          </p:cNvPr>
          <p:cNvSpPr/>
          <p:nvPr/>
        </p:nvSpPr>
        <p:spPr>
          <a:xfrm>
            <a:off x="6196711" y="3519401"/>
            <a:ext cx="5859624" cy="323305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66" name="Groupe 65">
            <a:extLst>
              <a:ext uri="{FF2B5EF4-FFF2-40B4-BE49-F238E27FC236}">
                <a16:creationId xmlns:a16="http://schemas.microsoft.com/office/drawing/2014/main" id="{2CCCEA5D-9055-C7C8-E2E6-8BC0B9659B0A}"/>
              </a:ext>
            </a:extLst>
          </p:cNvPr>
          <p:cNvGrpSpPr/>
          <p:nvPr/>
        </p:nvGrpSpPr>
        <p:grpSpPr>
          <a:xfrm>
            <a:off x="11714896" y="4485419"/>
            <a:ext cx="259621" cy="1450611"/>
            <a:chOff x="6135105" y="1556464"/>
            <a:chExt cx="259621" cy="1450611"/>
          </a:xfrm>
        </p:grpSpPr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AF2B60CF-16D0-CDC8-6148-569BF50824B2}"/>
                </a:ext>
              </a:extLst>
            </p:cNvPr>
            <p:cNvSpPr txBox="1"/>
            <p:nvPr/>
          </p:nvSpPr>
          <p:spPr>
            <a:xfrm rot="16200000">
              <a:off x="5530303" y="2174048"/>
              <a:ext cx="145061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 </a:t>
              </a:r>
            </a:p>
          </p:txBody>
        </p:sp>
        <p:pic>
          <p:nvPicPr>
            <p:cNvPr id="68" name="Image 6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CD721CA5-E74E-796E-3394-2F2B86B8FC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105093" y="2049560"/>
              <a:ext cx="319645" cy="259621"/>
            </a:xfrm>
            <a:prstGeom prst="rect">
              <a:avLst/>
            </a:prstGeom>
          </p:spPr>
        </p:pic>
        <p:pic>
          <p:nvPicPr>
            <p:cNvPr id="69" name="Image 6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A93F7680-45CF-4AD9-DE03-F88DBFDCA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086155" y="1705265"/>
              <a:ext cx="383933" cy="215444"/>
            </a:xfrm>
            <a:prstGeom prst="rect">
              <a:avLst/>
            </a:prstGeom>
          </p:spPr>
        </p:pic>
      </p:grpSp>
      <p:pic>
        <p:nvPicPr>
          <p:cNvPr id="3" name="Graphique 2" descr="Tribunal contour">
            <a:extLst>
              <a:ext uri="{FF2B5EF4-FFF2-40B4-BE49-F238E27FC236}">
                <a16:creationId xmlns:a16="http://schemas.microsoft.com/office/drawing/2014/main" id="{523F0138-3294-F28C-F851-EA78F90315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5367" y="2416630"/>
            <a:ext cx="914400" cy="914400"/>
          </a:xfrm>
          <a:prstGeom prst="rect">
            <a:avLst/>
          </a:prstGeom>
        </p:spPr>
      </p:pic>
      <p:pic>
        <p:nvPicPr>
          <p:cNvPr id="4" name="Graphique 3" descr="Tribunal contour">
            <a:extLst>
              <a:ext uri="{FF2B5EF4-FFF2-40B4-BE49-F238E27FC236}">
                <a16:creationId xmlns:a16="http://schemas.microsoft.com/office/drawing/2014/main" id="{E8A1F9FF-0F44-BD6D-E449-CC9F4118E2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5367" y="5838060"/>
            <a:ext cx="914400" cy="914400"/>
          </a:xfrm>
          <a:prstGeom prst="rect">
            <a:avLst/>
          </a:prstGeom>
        </p:spPr>
      </p:pic>
      <p:pic>
        <p:nvPicPr>
          <p:cNvPr id="5" name="Graphique 4" descr="Tribunal contour">
            <a:extLst>
              <a:ext uri="{FF2B5EF4-FFF2-40B4-BE49-F238E27FC236}">
                <a16:creationId xmlns:a16="http://schemas.microsoft.com/office/drawing/2014/main" id="{5573448C-A304-2279-DC0E-D4E7721702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2706" y="5852932"/>
            <a:ext cx="914400" cy="914400"/>
          </a:xfrm>
          <a:prstGeom prst="rect">
            <a:avLst/>
          </a:prstGeom>
        </p:spPr>
      </p:pic>
      <p:pic>
        <p:nvPicPr>
          <p:cNvPr id="6" name="Graphique 5" descr="Tribunal contour">
            <a:extLst>
              <a:ext uri="{FF2B5EF4-FFF2-40B4-BE49-F238E27FC236}">
                <a16:creationId xmlns:a16="http://schemas.microsoft.com/office/drawing/2014/main" id="{2E53FD63-0B42-8BB6-895A-99B3560926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02706" y="241663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0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C731E9-7CCD-6708-708F-B25AEAE0FAAA}"/>
              </a:ext>
            </a:extLst>
          </p:cNvPr>
          <p:cNvSpPr/>
          <p:nvPr/>
        </p:nvSpPr>
        <p:spPr>
          <a:xfrm>
            <a:off x="94560" y="345907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FDC6C-6C0D-9ABE-9A20-01E68C40641B}"/>
              </a:ext>
            </a:extLst>
          </p:cNvPr>
          <p:cNvSpPr/>
          <p:nvPr/>
        </p:nvSpPr>
        <p:spPr>
          <a:xfrm>
            <a:off x="6147721" y="55011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ED865-7972-4931-CDCC-B101EE33E2C7}"/>
              </a:ext>
            </a:extLst>
          </p:cNvPr>
          <p:cNvSpPr/>
          <p:nvPr/>
        </p:nvSpPr>
        <p:spPr>
          <a:xfrm>
            <a:off x="6144465" y="346078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3A7E120-DD9D-41F0-B4AD-47ACCA735909}"/>
              </a:ext>
            </a:extLst>
          </p:cNvPr>
          <p:cNvGrpSpPr/>
          <p:nvPr/>
        </p:nvGrpSpPr>
        <p:grpSpPr>
          <a:xfrm>
            <a:off x="90783" y="54823"/>
            <a:ext cx="5859624" cy="3331029"/>
            <a:chOff x="0" y="0"/>
            <a:chExt cx="5859624" cy="33310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00AE59E-043D-0C88-7E0E-27BBE87225D5}"/>
                </a:ext>
              </a:extLst>
            </p:cNvPr>
            <p:cNvSpPr/>
            <p:nvPr/>
          </p:nvSpPr>
          <p:spPr>
            <a:xfrm>
              <a:off x="0" y="0"/>
              <a:ext cx="5859624" cy="333102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3093FE-17AD-D46F-9EFF-6441D923C50A}"/>
                </a:ext>
              </a:extLst>
            </p:cNvPr>
            <p:cNvSpPr/>
            <p:nvPr/>
          </p:nvSpPr>
          <p:spPr>
            <a:xfrm>
              <a:off x="0" y="12441"/>
              <a:ext cx="5859624" cy="734008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2DF1BE3-6BF0-893E-D197-A8F88F16567B}"/>
              </a:ext>
            </a:extLst>
          </p:cNvPr>
          <p:cNvSpPr/>
          <p:nvPr/>
        </p:nvSpPr>
        <p:spPr>
          <a:xfrm>
            <a:off x="94560" y="3454412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8045A8-2E7C-95EC-D9CD-A01CEBD24F7F}"/>
              </a:ext>
            </a:extLst>
          </p:cNvPr>
          <p:cNvSpPr/>
          <p:nvPr/>
        </p:nvSpPr>
        <p:spPr>
          <a:xfrm>
            <a:off x="6147721" y="55011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A30AA-74C5-06B6-5CF4-B0A839434319}"/>
              </a:ext>
            </a:extLst>
          </p:cNvPr>
          <p:cNvSpPr/>
          <p:nvPr/>
        </p:nvSpPr>
        <p:spPr>
          <a:xfrm>
            <a:off x="6145969" y="3463270"/>
            <a:ext cx="5868588" cy="72504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Graphique 13" descr="Architecture contour">
            <a:extLst>
              <a:ext uri="{FF2B5EF4-FFF2-40B4-BE49-F238E27FC236}">
                <a16:creationId xmlns:a16="http://schemas.microsoft.com/office/drawing/2014/main" id="{5A3D71A0-3996-2D18-DF85-DD1832301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8488" y="70376"/>
            <a:ext cx="771331" cy="771331"/>
          </a:xfrm>
          <a:prstGeom prst="rect">
            <a:avLst/>
          </a:prstGeom>
        </p:spPr>
      </p:pic>
      <p:pic>
        <p:nvPicPr>
          <p:cNvPr id="18" name="Graphique 17" descr="Architecture contour">
            <a:extLst>
              <a:ext uri="{FF2B5EF4-FFF2-40B4-BE49-F238E27FC236}">
                <a16:creationId xmlns:a16="http://schemas.microsoft.com/office/drawing/2014/main" id="{3DF73F53-6273-2A76-3E51-2429AAF6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97003" y="72076"/>
            <a:ext cx="771331" cy="771331"/>
          </a:xfrm>
          <a:prstGeom prst="rect">
            <a:avLst/>
          </a:prstGeom>
        </p:spPr>
      </p:pic>
      <p:pic>
        <p:nvPicPr>
          <p:cNvPr id="21" name="Graphique 20" descr="Architecture contour">
            <a:extLst>
              <a:ext uri="{FF2B5EF4-FFF2-40B4-BE49-F238E27FC236}">
                <a16:creationId xmlns:a16="http://schemas.microsoft.com/office/drawing/2014/main" id="{B712A0A8-1DBB-457C-634F-6A9CCFC10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8741" y="3454412"/>
            <a:ext cx="771331" cy="771331"/>
          </a:xfrm>
          <a:prstGeom prst="rect">
            <a:avLst/>
          </a:prstGeom>
        </p:spPr>
      </p:pic>
      <p:pic>
        <p:nvPicPr>
          <p:cNvPr id="24" name="Graphique 23" descr="Architecture contour">
            <a:extLst>
              <a:ext uri="{FF2B5EF4-FFF2-40B4-BE49-F238E27FC236}">
                <a16:creationId xmlns:a16="http://schemas.microsoft.com/office/drawing/2014/main" id="{EFB8B84A-26D1-89AD-E58E-123867297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1711" y="3487028"/>
            <a:ext cx="771331" cy="771331"/>
          </a:xfrm>
          <a:prstGeom prst="rect">
            <a:avLst/>
          </a:prstGeom>
        </p:spPr>
      </p:pic>
      <p:pic>
        <p:nvPicPr>
          <p:cNvPr id="26" name="Image 25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EEE363D-E32E-BF22-3B59-EE5DD3A923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4" y="2619243"/>
            <a:ext cx="1527110" cy="766609"/>
          </a:xfrm>
          <a:prstGeom prst="rect">
            <a:avLst/>
          </a:prstGeom>
        </p:spPr>
      </p:pic>
      <p:pic>
        <p:nvPicPr>
          <p:cNvPr id="27" name="Image 2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F533C043-FC60-954C-96C1-92F956AA3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084" y="2598412"/>
            <a:ext cx="1527110" cy="766609"/>
          </a:xfrm>
          <a:prstGeom prst="rect">
            <a:avLst/>
          </a:prstGeom>
        </p:spPr>
      </p:pic>
      <p:pic>
        <p:nvPicPr>
          <p:cNvPr id="28" name="Image 2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40DE6C1-65FA-9776-0112-78F3467DE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97" y="6011055"/>
            <a:ext cx="1527110" cy="766609"/>
          </a:xfrm>
          <a:prstGeom prst="rect">
            <a:avLst/>
          </a:prstGeom>
        </p:spPr>
      </p:pic>
      <p:pic>
        <p:nvPicPr>
          <p:cNvPr id="29" name="Image 2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B9C6B0F1-5012-3415-DCDD-0B1D3AE60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007" y="6058212"/>
            <a:ext cx="1527110" cy="766609"/>
          </a:xfrm>
          <a:prstGeom prst="rect">
            <a:avLst/>
          </a:prstGeom>
        </p:spPr>
      </p:pic>
      <p:pic>
        <p:nvPicPr>
          <p:cNvPr id="32" name="Image 31" descr="Une image contenant texte, capture d’écran, conception, Police">
            <a:extLst>
              <a:ext uri="{FF2B5EF4-FFF2-40B4-BE49-F238E27FC236}">
                <a16:creationId xmlns:a16="http://schemas.microsoft.com/office/drawing/2014/main" id="{FB9A7E01-DFB1-06CE-D011-23E9E1A38A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3697" y="2589196"/>
            <a:ext cx="605195" cy="771330"/>
          </a:xfrm>
          <a:prstGeom prst="rect">
            <a:avLst/>
          </a:prstGeom>
        </p:spPr>
      </p:pic>
      <p:pic>
        <p:nvPicPr>
          <p:cNvPr id="33" name="Image 32" descr="Une image contenant texte, capture d’écran, conception, Police">
            <a:extLst>
              <a:ext uri="{FF2B5EF4-FFF2-40B4-BE49-F238E27FC236}">
                <a16:creationId xmlns:a16="http://schemas.microsoft.com/office/drawing/2014/main" id="{656D9C2C-0329-DF7D-577F-C6F137624D4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7473" y="6003222"/>
            <a:ext cx="605195" cy="771330"/>
          </a:xfrm>
          <a:prstGeom prst="rect">
            <a:avLst/>
          </a:prstGeom>
        </p:spPr>
      </p:pic>
      <p:pic>
        <p:nvPicPr>
          <p:cNvPr id="34" name="Image 33" descr="Une image contenant texte, capture d’écran, conception, Police">
            <a:extLst>
              <a:ext uri="{FF2B5EF4-FFF2-40B4-BE49-F238E27FC236}">
                <a16:creationId xmlns:a16="http://schemas.microsoft.com/office/drawing/2014/main" id="{66793667-6242-5DEB-E32C-C9BAC56AF41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7608" y="6014867"/>
            <a:ext cx="605195" cy="771330"/>
          </a:xfrm>
          <a:prstGeom prst="rect">
            <a:avLst/>
          </a:prstGeom>
        </p:spPr>
      </p:pic>
      <p:pic>
        <p:nvPicPr>
          <p:cNvPr id="35" name="Image 34" descr="Une image contenant texte, capture d’écran, conception, Police">
            <a:extLst>
              <a:ext uri="{FF2B5EF4-FFF2-40B4-BE49-F238E27FC236}">
                <a16:creationId xmlns:a16="http://schemas.microsoft.com/office/drawing/2014/main" id="{5D4C0841-8FBD-68E7-74DC-4A7199CDF74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9103" y="2580344"/>
            <a:ext cx="605195" cy="771330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17D28E46-02F4-07D3-9954-04C90D5DAD91}"/>
              </a:ext>
            </a:extLst>
          </p:cNvPr>
          <p:cNvGrpSpPr/>
          <p:nvPr/>
        </p:nvGrpSpPr>
        <p:grpSpPr>
          <a:xfrm rot="16200000">
            <a:off x="4950259" y="1611515"/>
            <a:ext cx="1581913" cy="327380"/>
            <a:chOff x="2033966" y="2593477"/>
            <a:chExt cx="1581913" cy="32738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4A633EF-5E92-8628-F6B7-43508701EB8E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13" name="Image 1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9B57B5E-C224-11B8-42BA-846C7BBE7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1" name="Image 3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8AA142B0-7C26-003C-3F56-210E74931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0DB2E35-0BE0-8175-6923-417068C500BB}"/>
              </a:ext>
            </a:extLst>
          </p:cNvPr>
          <p:cNvGrpSpPr/>
          <p:nvPr/>
        </p:nvGrpSpPr>
        <p:grpSpPr>
          <a:xfrm rot="16200000">
            <a:off x="10992023" y="1584786"/>
            <a:ext cx="1581913" cy="327380"/>
            <a:chOff x="2033966" y="2593477"/>
            <a:chExt cx="1581913" cy="327380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E346DA7-2F65-F678-24C4-6ADC4D4E2040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0" name="Image 49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AEE6985C-86AB-4024-5088-09EA82EE9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1" name="Image 5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65FBD6FC-9669-3F04-1E8B-1CE98C0F7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38D32492-E9DC-F680-031A-A8AE8836E0CD}"/>
              </a:ext>
            </a:extLst>
          </p:cNvPr>
          <p:cNvGrpSpPr/>
          <p:nvPr/>
        </p:nvGrpSpPr>
        <p:grpSpPr>
          <a:xfrm rot="16200000">
            <a:off x="4942804" y="4980154"/>
            <a:ext cx="1581913" cy="327380"/>
            <a:chOff x="2033966" y="2593477"/>
            <a:chExt cx="1581913" cy="3273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7B6691D3-F24F-3926-B417-D81216738241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3A1B20D-CA80-E598-4F4E-59C32B7D4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9C8FC39-DC6B-0CD0-1EBE-D037C917D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94F1CDD7-01F0-6D45-4A56-DD3EC3F9DEC8}"/>
              </a:ext>
            </a:extLst>
          </p:cNvPr>
          <p:cNvGrpSpPr/>
          <p:nvPr/>
        </p:nvGrpSpPr>
        <p:grpSpPr>
          <a:xfrm rot="16200000">
            <a:off x="10993197" y="5004570"/>
            <a:ext cx="1581913" cy="327380"/>
            <a:chOff x="2033966" y="2593477"/>
            <a:chExt cx="1581913" cy="327380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09FB6C7C-2C3E-037D-F946-2B8C8B97F59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8" name="Image 5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3BC68672-014E-6AF9-572D-C7872D21E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9" name="Image 5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E0BCD64-A73C-6409-5641-831BE650C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sp>
        <p:nvSpPr>
          <p:cNvPr id="36" name="ZoneTexte 11">
            <a:extLst>
              <a:ext uri="{FF2B5EF4-FFF2-40B4-BE49-F238E27FC236}">
                <a16:creationId xmlns:a16="http://schemas.microsoft.com/office/drawing/2014/main" id="{8E47CFB6-0831-03EC-EF00-2338D2F89569}"/>
              </a:ext>
            </a:extLst>
          </p:cNvPr>
          <p:cNvSpPr txBox="1"/>
          <p:nvPr/>
        </p:nvSpPr>
        <p:spPr>
          <a:xfrm>
            <a:off x="431006" y="216666"/>
            <a:ext cx="5141167" cy="83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Autonomie fourragère</a:t>
            </a:r>
          </a:p>
          <a:p>
            <a:pPr algn="ctr"/>
            <a:endParaRPr lang="fr-FR" sz="2000" b="1">
              <a:solidFill>
                <a:srgbClr val="00B050"/>
              </a:solidFill>
            </a:endParaRPr>
          </a:p>
        </p:txBody>
      </p:sp>
      <p:sp>
        <p:nvSpPr>
          <p:cNvPr id="37" name="ZoneTexte 16">
            <a:extLst>
              <a:ext uri="{FF2B5EF4-FFF2-40B4-BE49-F238E27FC236}">
                <a16:creationId xmlns:a16="http://schemas.microsoft.com/office/drawing/2014/main" id="{A0A0F610-6561-7A07-543C-6D6220B23CB6}"/>
              </a:ext>
            </a:extLst>
          </p:cNvPr>
          <p:cNvSpPr txBox="1"/>
          <p:nvPr/>
        </p:nvSpPr>
        <p:spPr>
          <a:xfrm>
            <a:off x="6646701" y="221430"/>
            <a:ext cx="5141167" cy="4070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Autonomie protéique</a:t>
            </a:r>
          </a:p>
        </p:txBody>
      </p:sp>
      <p:sp>
        <p:nvSpPr>
          <p:cNvPr id="38" name="ZoneTexte 19">
            <a:extLst>
              <a:ext uri="{FF2B5EF4-FFF2-40B4-BE49-F238E27FC236}">
                <a16:creationId xmlns:a16="http://schemas.microsoft.com/office/drawing/2014/main" id="{8198A101-B47C-A3A5-05AB-C4A04B2E47C1}"/>
              </a:ext>
            </a:extLst>
          </p:cNvPr>
          <p:cNvSpPr txBox="1"/>
          <p:nvPr/>
        </p:nvSpPr>
        <p:spPr>
          <a:xfrm>
            <a:off x="440697" y="3615078"/>
            <a:ext cx="5141167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Autonomie décisionnelle</a:t>
            </a:r>
            <a:endParaRPr lang="fr-FR" sz="2000" b="1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ZoneTexte 22">
            <a:extLst>
              <a:ext uri="{FF2B5EF4-FFF2-40B4-BE49-F238E27FC236}">
                <a16:creationId xmlns:a16="http://schemas.microsoft.com/office/drawing/2014/main" id="{B51870EA-1932-A8EE-2553-ECAE9D9CF47F}"/>
              </a:ext>
            </a:extLst>
          </p:cNvPr>
          <p:cNvSpPr txBox="1"/>
          <p:nvPr/>
        </p:nvSpPr>
        <p:spPr>
          <a:xfrm>
            <a:off x="6587562" y="3665727"/>
            <a:ext cx="5141167" cy="40703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Techniques de travail du sol</a:t>
            </a:r>
          </a:p>
        </p:txBody>
      </p:sp>
    </p:spTree>
    <p:extLst>
      <p:ext uri="{BB962C8B-B14F-4D97-AF65-F5344CB8AC3E}">
        <p14:creationId xmlns:p14="http://schemas.microsoft.com/office/powerpoint/2010/main" val="63457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C731E9-7CCD-6708-708F-B25AEAE0FAAA}"/>
              </a:ext>
            </a:extLst>
          </p:cNvPr>
          <p:cNvSpPr/>
          <p:nvPr/>
        </p:nvSpPr>
        <p:spPr>
          <a:xfrm>
            <a:off x="94560" y="345907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FDC6C-6C0D-9ABE-9A20-01E68C40641B}"/>
              </a:ext>
            </a:extLst>
          </p:cNvPr>
          <p:cNvSpPr/>
          <p:nvPr/>
        </p:nvSpPr>
        <p:spPr>
          <a:xfrm>
            <a:off x="6147721" y="55011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ED865-7972-4931-CDCC-B101EE33E2C7}"/>
              </a:ext>
            </a:extLst>
          </p:cNvPr>
          <p:cNvSpPr/>
          <p:nvPr/>
        </p:nvSpPr>
        <p:spPr>
          <a:xfrm>
            <a:off x="6144465" y="346078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3A7E120-DD9D-41F0-B4AD-47ACCA735909}"/>
              </a:ext>
            </a:extLst>
          </p:cNvPr>
          <p:cNvGrpSpPr/>
          <p:nvPr/>
        </p:nvGrpSpPr>
        <p:grpSpPr>
          <a:xfrm>
            <a:off x="90783" y="54823"/>
            <a:ext cx="5859624" cy="3331029"/>
            <a:chOff x="0" y="0"/>
            <a:chExt cx="5859624" cy="33310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00AE59E-043D-0C88-7E0E-27BBE87225D5}"/>
                </a:ext>
              </a:extLst>
            </p:cNvPr>
            <p:cNvSpPr/>
            <p:nvPr/>
          </p:nvSpPr>
          <p:spPr>
            <a:xfrm>
              <a:off x="0" y="0"/>
              <a:ext cx="5859624" cy="333102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3093FE-17AD-D46F-9EFF-6441D923C50A}"/>
                </a:ext>
              </a:extLst>
            </p:cNvPr>
            <p:cNvSpPr/>
            <p:nvPr/>
          </p:nvSpPr>
          <p:spPr>
            <a:xfrm>
              <a:off x="0" y="12441"/>
              <a:ext cx="5859624" cy="734008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2DF1BE3-6BF0-893E-D197-A8F88F16567B}"/>
              </a:ext>
            </a:extLst>
          </p:cNvPr>
          <p:cNvSpPr/>
          <p:nvPr/>
        </p:nvSpPr>
        <p:spPr>
          <a:xfrm>
            <a:off x="94560" y="3454412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8045A8-2E7C-95EC-D9CD-A01CEBD24F7F}"/>
              </a:ext>
            </a:extLst>
          </p:cNvPr>
          <p:cNvSpPr/>
          <p:nvPr/>
        </p:nvSpPr>
        <p:spPr>
          <a:xfrm>
            <a:off x="6147721" y="55011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A30AA-74C5-06B6-5CF4-B0A839434319}"/>
              </a:ext>
            </a:extLst>
          </p:cNvPr>
          <p:cNvSpPr/>
          <p:nvPr/>
        </p:nvSpPr>
        <p:spPr>
          <a:xfrm>
            <a:off x="6145969" y="3463270"/>
            <a:ext cx="5868588" cy="72504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Graphique 13" descr="Architecture contour">
            <a:extLst>
              <a:ext uri="{FF2B5EF4-FFF2-40B4-BE49-F238E27FC236}">
                <a16:creationId xmlns:a16="http://schemas.microsoft.com/office/drawing/2014/main" id="{5A3D71A0-3996-2D18-DF85-DD1832301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8488" y="70376"/>
            <a:ext cx="771331" cy="771331"/>
          </a:xfrm>
          <a:prstGeom prst="rect">
            <a:avLst/>
          </a:prstGeom>
        </p:spPr>
      </p:pic>
      <p:pic>
        <p:nvPicPr>
          <p:cNvPr id="18" name="Graphique 17" descr="Architecture contour">
            <a:extLst>
              <a:ext uri="{FF2B5EF4-FFF2-40B4-BE49-F238E27FC236}">
                <a16:creationId xmlns:a16="http://schemas.microsoft.com/office/drawing/2014/main" id="{3DF73F53-6273-2A76-3E51-2429AAF6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97003" y="72076"/>
            <a:ext cx="771331" cy="771331"/>
          </a:xfrm>
          <a:prstGeom prst="rect">
            <a:avLst/>
          </a:prstGeom>
        </p:spPr>
      </p:pic>
      <p:pic>
        <p:nvPicPr>
          <p:cNvPr id="21" name="Graphique 20" descr="Architecture contour">
            <a:extLst>
              <a:ext uri="{FF2B5EF4-FFF2-40B4-BE49-F238E27FC236}">
                <a16:creationId xmlns:a16="http://schemas.microsoft.com/office/drawing/2014/main" id="{B712A0A8-1DBB-457C-634F-6A9CCFC10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8741" y="3454412"/>
            <a:ext cx="771331" cy="771331"/>
          </a:xfrm>
          <a:prstGeom prst="rect">
            <a:avLst/>
          </a:prstGeom>
        </p:spPr>
      </p:pic>
      <p:pic>
        <p:nvPicPr>
          <p:cNvPr id="24" name="Graphique 23" descr="Architecture contour">
            <a:extLst>
              <a:ext uri="{FF2B5EF4-FFF2-40B4-BE49-F238E27FC236}">
                <a16:creationId xmlns:a16="http://schemas.microsoft.com/office/drawing/2014/main" id="{EFB8B84A-26D1-89AD-E58E-123867297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1711" y="3487028"/>
            <a:ext cx="771331" cy="771331"/>
          </a:xfrm>
          <a:prstGeom prst="rect">
            <a:avLst/>
          </a:prstGeom>
        </p:spPr>
      </p:pic>
      <p:pic>
        <p:nvPicPr>
          <p:cNvPr id="26" name="Image 25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EEE363D-E32E-BF22-3B59-EE5DD3A923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4" y="2619243"/>
            <a:ext cx="1527110" cy="766609"/>
          </a:xfrm>
          <a:prstGeom prst="rect">
            <a:avLst/>
          </a:prstGeom>
        </p:spPr>
      </p:pic>
      <p:pic>
        <p:nvPicPr>
          <p:cNvPr id="27" name="Image 2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F533C043-FC60-954C-96C1-92F956AA3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084" y="2598412"/>
            <a:ext cx="1527110" cy="766609"/>
          </a:xfrm>
          <a:prstGeom prst="rect">
            <a:avLst/>
          </a:prstGeom>
        </p:spPr>
      </p:pic>
      <p:pic>
        <p:nvPicPr>
          <p:cNvPr id="28" name="Image 2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40DE6C1-65FA-9776-0112-78F3467DE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97" y="6011055"/>
            <a:ext cx="1527110" cy="766609"/>
          </a:xfrm>
          <a:prstGeom prst="rect">
            <a:avLst/>
          </a:prstGeom>
        </p:spPr>
      </p:pic>
      <p:pic>
        <p:nvPicPr>
          <p:cNvPr id="29" name="Image 2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B9C6B0F1-5012-3415-DCDD-0B1D3AE60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007" y="6058212"/>
            <a:ext cx="1527110" cy="766609"/>
          </a:xfrm>
          <a:prstGeom prst="rect">
            <a:avLst/>
          </a:prstGeom>
        </p:spPr>
      </p:pic>
      <p:pic>
        <p:nvPicPr>
          <p:cNvPr id="32" name="Image 31" descr="Une image contenant texte, capture d’écran, conception, Police">
            <a:extLst>
              <a:ext uri="{FF2B5EF4-FFF2-40B4-BE49-F238E27FC236}">
                <a16:creationId xmlns:a16="http://schemas.microsoft.com/office/drawing/2014/main" id="{FB9A7E01-DFB1-06CE-D011-23E9E1A38A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3697" y="2589196"/>
            <a:ext cx="605195" cy="771330"/>
          </a:xfrm>
          <a:prstGeom prst="rect">
            <a:avLst/>
          </a:prstGeom>
        </p:spPr>
      </p:pic>
      <p:pic>
        <p:nvPicPr>
          <p:cNvPr id="33" name="Image 32" descr="Une image contenant texte, capture d’écran, conception, Police">
            <a:extLst>
              <a:ext uri="{FF2B5EF4-FFF2-40B4-BE49-F238E27FC236}">
                <a16:creationId xmlns:a16="http://schemas.microsoft.com/office/drawing/2014/main" id="{656D9C2C-0329-DF7D-577F-C6F137624D4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7473" y="6003222"/>
            <a:ext cx="605195" cy="771330"/>
          </a:xfrm>
          <a:prstGeom prst="rect">
            <a:avLst/>
          </a:prstGeom>
        </p:spPr>
      </p:pic>
      <p:pic>
        <p:nvPicPr>
          <p:cNvPr id="34" name="Image 33" descr="Une image contenant texte, capture d’écran, conception, Police">
            <a:extLst>
              <a:ext uri="{FF2B5EF4-FFF2-40B4-BE49-F238E27FC236}">
                <a16:creationId xmlns:a16="http://schemas.microsoft.com/office/drawing/2014/main" id="{66793667-6242-5DEB-E32C-C9BAC56AF41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7608" y="6014867"/>
            <a:ext cx="605195" cy="771330"/>
          </a:xfrm>
          <a:prstGeom prst="rect">
            <a:avLst/>
          </a:prstGeom>
        </p:spPr>
      </p:pic>
      <p:pic>
        <p:nvPicPr>
          <p:cNvPr id="35" name="Image 34" descr="Une image contenant texte, capture d’écran, conception, Police">
            <a:extLst>
              <a:ext uri="{FF2B5EF4-FFF2-40B4-BE49-F238E27FC236}">
                <a16:creationId xmlns:a16="http://schemas.microsoft.com/office/drawing/2014/main" id="{5D4C0841-8FBD-68E7-74DC-4A7199CDF74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9103" y="2580344"/>
            <a:ext cx="605195" cy="771330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17D28E46-02F4-07D3-9954-04C90D5DAD91}"/>
              </a:ext>
            </a:extLst>
          </p:cNvPr>
          <p:cNvGrpSpPr/>
          <p:nvPr/>
        </p:nvGrpSpPr>
        <p:grpSpPr>
          <a:xfrm rot="16200000">
            <a:off x="4950259" y="1611515"/>
            <a:ext cx="1581913" cy="327380"/>
            <a:chOff x="2033966" y="2593477"/>
            <a:chExt cx="1581913" cy="32738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4A633EF-5E92-8628-F6B7-43508701EB8E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13" name="Image 1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9B57B5E-C224-11B8-42BA-846C7BBE7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1" name="Image 3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8AA142B0-7C26-003C-3F56-210E74931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0DB2E35-0BE0-8175-6923-417068C500BB}"/>
              </a:ext>
            </a:extLst>
          </p:cNvPr>
          <p:cNvGrpSpPr/>
          <p:nvPr/>
        </p:nvGrpSpPr>
        <p:grpSpPr>
          <a:xfrm rot="16200000">
            <a:off x="10992023" y="1584786"/>
            <a:ext cx="1581913" cy="327380"/>
            <a:chOff x="2033966" y="2593477"/>
            <a:chExt cx="1581913" cy="327380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E346DA7-2F65-F678-24C4-6ADC4D4E2040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0" name="Image 49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AEE6985C-86AB-4024-5088-09EA82EE9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1" name="Image 5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65FBD6FC-9669-3F04-1E8B-1CE98C0F7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38D32492-E9DC-F680-031A-A8AE8836E0CD}"/>
              </a:ext>
            </a:extLst>
          </p:cNvPr>
          <p:cNvGrpSpPr/>
          <p:nvPr/>
        </p:nvGrpSpPr>
        <p:grpSpPr>
          <a:xfrm rot="16200000">
            <a:off x="4942804" y="4980154"/>
            <a:ext cx="1581913" cy="327380"/>
            <a:chOff x="2033966" y="2593477"/>
            <a:chExt cx="1581913" cy="3273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7B6691D3-F24F-3926-B417-D81216738241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3A1B20D-CA80-E598-4F4E-59C32B7D4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9C8FC39-DC6B-0CD0-1EBE-D037C917D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94F1CDD7-01F0-6D45-4A56-DD3EC3F9DEC8}"/>
              </a:ext>
            </a:extLst>
          </p:cNvPr>
          <p:cNvGrpSpPr/>
          <p:nvPr/>
        </p:nvGrpSpPr>
        <p:grpSpPr>
          <a:xfrm rot="16200000">
            <a:off x="10993197" y="5004570"/>
            <a:ext cx="1581913" cy="327380"/>
            <a:chOff x="2033966" y="2593477"/>
            <a:chExt cx="1581913" cy="327380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09FB6C7C-2C3E-037D-F946-2B8C8B97F59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8" name="Image 5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3BC68672-014E-6AF9-572D-C7872D21E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9" name="Image 5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E0BCD64-A73C-6409-5641-831BE650C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8E47CFB6-0831-03EC-EF00-2338D2F89569}"/>
              </a:ext>
            </a:extLst>
          </p:cNvPr>
          <p:cNvSpPr txBox="1"/>
          <p:nvPr/>
        </p:nvSpPr>
        <p:spPr>
          <a:xfrm>
            <a:off x="298615" y="229193"/>
            <a:ext cx="5141167" cy="8320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Outils d’aide à la décision</a:t>
            </a:r>
            <a:r>
              <a:rPr lang="fr-FR" sz="2000" b="1" kern="1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fr-FR" sz="2000" b="1" kern="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/ </a:t>
            </a:r>
            <a:r>
              <a:rPr lang="fr-FR" sz="2000" b="1" kern="1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conseils</a:t>
            </a:r>
            <a:endParaRPr lang="fr-FR" sz="2000" b="1" kern="100" dirty="0">
              <a:solidFill>
                <a:srgbClr val="00B05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/>
            <a:endParaRPr lang="fr-FR" sz="2000" b="1">
              <a:solidFill>
                <a:srgbClr val="00B050"/>
              </a:solidFill>
            </a:endParaRPr>
          </a:p>
        </p:txBody>
      </p:sp>
      <p:sp>
        <p:nvSpPr>
          <p:cNvPr id="15" name="ZoneTexte 16">
            <a:extLst>
              <a:ext uri="{FF2B5EF4-FFF2-40B4-BE49-F238E27FC236}">
                <a16:creationId xmlns:a16="http://schemas.microsoft.com/office/drawing/2014/main" id="{A0A0F610-6561-7A07-543C-6D6220B23CB6}"/>
              </a:ext>
            </a:extLst>
          </p:cNvPr>
          <p:cNvSpPr txBox="1"/>
          <p:nvPr/>
        </p:nvSpPr>
        <p:spPr>
          <a:xfrm>
            <a:off x="6581064" y="241335"/>
            <a:ext cx="5141167" cy="832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Infrastructures agroécologiques</a:t>
            </a:r>
          </a:p>
          <a:p>
            <a:pPr algn="ctr"/>
            <a:endParaRPr lang="fr-FR" sz="2000" b="1">
              <a:solidFill>
                <a:srgbClr val="00B050"/>
              </a:solidFill>
            </a:endParaRPr>
          </a:p>
        </p:txBody>
      </p:sp>
      <p:sp>
        <p:nvSpPr>
          <p:cNvPr id="16" name="ZoneTexte 19">
            <a:extLst>
              <a:ext uri="{FF2B5EF4-FFF2-40B4-BE49-F238E27FC236}">
                <a16:creationId xmlns:a16="http://schemas.microsoft.com/office/drawing/2014/main" id="{8198A101-B47C-A3A5-05AB-C4A04B2E47C1}"/>
              </a:ext>
            </a:extLst>
          </p:cNvPr>
          <p:cNvSpPr txBox="1"/>
          <p:nvPr/>
        </p:nvSpPr>
        <p:spPr>
          <a:xfrm>
            <a:off x="346938" y="3632676"/>
            <a:ext cx="5141167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Agroforesterie</a:t>
            </a:r>
          </a:p>
        </p:txBody>
      </p:sp>
      <p:sp>
        <p:nvSpPr>
          <p:cNvPr id="17" name="ZoneTexte 22">
            <a:extLst>
              <a:ext uri="{FF2B5EF4-FFF2-40B4-BE49-F238E27FC236}">
                <a16:creationId xmlns:a16="http://schemas.microsoft.com/office/drawing/2014/main" id="{B51870EA-1932-A8EE-2553-ECAE9D9CF47F}"/>
              </a:ext>
            </a:extLst>
          </p:cNvPr>
          <p:cNvSpPr txBox="1"/>
          <p:nvPr/>
        </p:nvSpPr>
        <p:spPr>
          <a:xfrm>
            <a:off x="6366336" y="3474638"/>
            <a:ext cx="4607299" cy="116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Mixité entre espèces animales et/ou végétales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2000" b="1" kern="10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06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C731E9-7CCD-6708-708F-B25AEAE0FAAA}"/>
              </a:ext>
            </a:extLst>
          </p:cNvPr>
          <p:cNvSpPr/>
          <p:nvPr/>
        </p:nvSpPr>
        <p:spPr>
          <a:xfrm>
            <a:off x="94560" y="345907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FDC6C-6C0D-9ABE-9A20-01E68C40641B}"/>
              </a:ext>
            </a:extLst>
          </p:cNvPr>
          <p:cNvSpPr/>
          <p:nvPr/>
        </p:nvSpPr>
        <p:spPr>
          <a:xfrm>
            <a:off x="6147721" y="55011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ED865-7972-4931-CDCC-B101EE33E2C7}"/>
              </a:ext>
            </a:extLst>
          </p:cNvPr>
          <p:cNvSpPr/>
          <p:nvPr/>
        </p:nvSpPr>
        <p:spPr>
          <a:xfrm>
            <a:off x="6144465" y="346078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3A7E120-DD9D-41F0-B4AD-47ACCA735909}"/>
              </a:ext>
            </a:extLst>
          </p:cNvPr>
          <p:cNvGrpSpPr/>
          <p:nvPr/>
        </p:nvGrpSpPr>
        <p:grpSpPr>
          <a:xfrm>
            <a:off x="90783" y="54823"/>
            <a:ext cx="5859624" cy="3331029"/>
            <a:chOff x="0" y="0"/>
            <a:chExt cx="5859624" cy="33310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00AE59E-043D-0C88-7E0E-27BBE87225D5}"/>
                </a:ext>
              </a:extLst>
            </p:cNvPr>
            <p:cNvSpPr/>
            <p:nvPr/>
          </p:nvSpPr>
          <p:spPr>
            <a:xfrm>
              <a:off x="0" y="0"/>
              <a:ext cx="5859624" cy="333102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3093FE-17AD-D46F-9EFF-6441D923C50A}"/>
                </a:ext>
              </a:extLst>
            </p:cNvPr>
            <p:cNvSpPr/>
            <p:nvPr/>
          </p:nvSpPr>
          <p:spPr>
            <a:xfrm>
              <a:off x="0" y="12441"/>
              <a:ext cx="5859624" cy="734008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2DF1BE3-6BF0-893E-D197-A8F88F16567B}"/>
              </a:ext>
            </a:extLst>
          </p:cNvPr>
          <p:cNvSpPr/>
          <p:nvPr/>
        </p:nvSpPr>
        <p:spPr>
          <a:xfrm>
            <a:off x="94560" y="3454412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8045A8-2E7C-95EC-D9CD-A01CEBD24F7F}"/>
              </a:ext>
            </a:extLst>
          </p:cNvPr>
          <p:cNvSpPr/>
          <p:nvPr/>
        </p:nvSpPr>
        <p:spPr>
          <a:xfrm>
            <a:off x="6147721" y="55011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A30AA-74C5-06B6-5CF4-B0A839434319}"/>
              </a:ext>
            </a:extLst>
          </p:cNvPr>
          <p:cNvSpPr/>
          <p:nvPr/>
        </p:nvSpPr>
        <p:spPr>
          <a:xfrm>
            <a:off x="6145969" y="3463270"/>
            <a:ext cx="5868588" cy="72504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Graphique 13" descr="Architecture contour">
            <a:extLst>
              <a:ext uri="{FF2B5EF4-FFF2-40B4-BE49-F238E27FC236}">
                <a16:creationId xmlns:a16="http://schemas.microsoft.com/office/drawing/2014/main" id="{5A3D71A0-3996-2D18-DF85-DD1832301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8488" y="70376"/>
            <a:ext cx="771331" cy="771331"/>
          </a:xfrm>
          <a:prstGeom prst="rect">
            <a:avLst/>
          </a:prstGeom>
        </p:spPr>
      </p:pic>
      <p:pic>
        <p:nvPicPr>
          <p:cNvPr id="18" name="Graphique 17" descr="Architecture contour">
            <a:extLst>
              <a:ext uri="{FF2B5EF4-FFF2-40B4-BE49-F238E27FC236}">
                <a16:creationId xmlns:a16="http://schemas.microsoft.com/office/drawing/2014/main" id="{3DF73F53-6273-2A76-3E51-2429AAF6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97003" y="72076"/>
            <a:ext cx="771331" cy="771331"/>
          </a:xfrm>
          <a:prstGeom prst="rect">
            <a:avLst/>
          </a:prstGeom>
        </p:spPr>
      </p:pic>
      <p:pic>
        <p:nvPicPr>
          <p:cNvPr id="21" name="Graphique 20" descr="Architecture contour">
            <a:extLst>
              <a:ext uri="{FF2B5EF4-FFF2-40B4-BE49-F238E27FC236}">
                <a16:creationId xmlns:a16="http://schemas.microsoft.com/office/drawing/2014/main" id="{B712A0A8-1DBB-457C-634F-6A9CCFC10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8741" y="3454412"/>
            <a:ext cx="771331" cy="771331"/>
          </a:xfrm>
          <a:prstGeom prst="rect">
            <a:avLst/>
          </a:prstGeom>
        </p:spPr>
      </p:pic>
      <p:pic>
        <p:nvPicPr>
          <p:cNvPr id="24" name="Graphique 23" descr="Architecture contour">
            <a:extLst>
              <a:ext uri="{FF2B5EF4-FFF2-40B4-BE49-F238E27FC236}">
                <a16:creationId xmlns:a16="http://schemas.microsoft.com/office/drawing/2014/main" id="{EFB8B84A-26D1-89AD-E58E-123867297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1711" y="3487028"/>
            <a:ext cx="771331" cy="771331"/>
          </a:xfrm>
          <a:prstGeom prst="rect">
            <a:avLst/>
          </a:prstGeom>
        </p:spPr>
      </p:pic>
      <p:pic>
        <p:nvPicPr>
          <p:cNvPr id="26" name="Image 25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EEE363D-E32E-BF22-3B59-EE5DD3A923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4" y="2619243"/>
            <a:ext cx="1527110" cy="766609"/>
          </a:xfrm>
          <a:prstGeom prst="rect">
            <a:avLst/>
          </a:prstGeom>
        </p:spPr>
      </p:pic>
      <p:pic>
        <p:nvPicPr>
          <p:cNvPr id="27" name="Image 2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F533C043-FC60-954C-96C1-92F956AA3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084" y="2598412"/>
            <a:ext cx="1527110" cy="766609"/>
          </a:xfrm>
          <a:prstGeom prst="rect">
            <a:avLst/>
          </a:prstGeom>
        </p:spPr>
      </p:pic>
      <p:pic>
        <p:nvPicPr>
          <p:cNvPr id="28" name="Image 2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40DE6C1-65FA-9776-0112-78F3467DE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97" y="6011055"/>
            <a:ext cx="1527110" cy="766609"/>
          </a:xfrm>
          <a:prstGeom prst="rect">
            <a:avLst/>
          </a:prstGeom>
        </p:spPr>
      </p:pic>
      <p:pic>
        <p:nvPicPr>
          <p:cNvPr id="29" name="Image 2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B9C6B0F1-5012-3415-DCDD-0B1D3AE60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007" y="6058212"/>
            <a:ext cx="1527110" cy="766609"/>
          </a:xfrm>
          <a:prstGeom prst="rect">
            <a:avLst/>
          </a:prstGeom>
        </p:spPr>
      </p:pic>
      <p:pic>
        <p:nvPicPr>
          <p:cNvPr id="32" name="Image 31" descr="Une image contenant texte, capture d’écran, conception, Police">
            <a:extLst>
              <a:ext uri="{FF2B5EF4-FFF2-40B4-BE49-F238E27FC236}">
                <a16:creationId xmlns:a16="http://schemas.microsoft.com/office/drawing/2014/main" id="{FB9A7E01-DFB1-06CE-D011-23E9E1A38A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3697" y="2589196"/>
            <a:ext cx="605195" cy="771330"/>
          </a:xfrm>
          <a:prstGeom prst="rect">
            <a:avLst/>
          </a:prstGeom>
        </p:spPr>
      </p:pic>
      <p:pic>
        <p:nvPicPr>
          <p:cNvPr id="33" name="Image 32" descr="Une image contenant texte, capture d’écran, conception, Police">
            <a:extLst>
              <a:ext uri="{FF2B5EF4-FFF2-40B4-BE49-F238E27FC236}">
                <a16:creationId xmlns:a16="http://schemas.microsoft.com/office/drawing/2014/main" id="{656D9C2C-0329-DF7D-577F-C6F137624D4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7473" y="6003222"/>
            <a:ext cx="605195" cy="771330"/>
          </a:xfrm>
          <a:prstGeom prst="rect">
            <a:avLst/>
          </a:prstGeom>
        </p:spPr>
      </p:pic>
      <p:pic>
        <p:nvPicPr>
          <p:cNvPr id="34" name="Image 33" descr="Une image contenant texte, capture d’écran, conception, Police">
            <a:extLst>
              <a:ext uri="{FF2B5EF4-FFF2-40B4-BE49-F238E27FC236}">
                <a16:creationId xmlns:a16="http://schemas.microsoft.com/office/drawing/2014/main" id="{66793667-6242-5DEB-E32C-C9BAC56AF41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7608" y="6014867"/>
            <a:ext cx="605195" cy="771330"/>
          </a:xfrm>
          <a:prstGeom prst="rect">
            <a:avLst/>
          </a:prstGeom>
        </p:spPr>
      </p:pic>
      <p:pic>
        <p:nvPicPr>
          <p:cNvPr id="35" name="Image 34" descr="Une image contenant texte, capture d’écran, conception, Police">
            <a:extLst>
              <a:ext uri="{FF2B5EF4-FFF2-40B4-BE49-F238E27FC236}">
                <a16:creationId xmlns:a16="http://schemas.microsoft.com/office/drawing/2014/main" id="{5D4C0841-8FBD-68E7-74DC-4A7199CDF74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9103" y="2580344"/>
            <a:ext cx="605195" cy="771330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17D28E46-02F4-07D3-9954-04C90D5DAD91}"/>
              </a:ext>
            </a:extLst>
          </p:cNvPr>
          <p:cNvGrpSpPr/>
          <p:nvPr/>
        </p:nvGrpSpPr>
        <p:grpSpPr>
          <a:xfrm rot="16200000">
            <a:off x="4950259" y="1611515"/>
            <a:ext cx="1581913" cy="327380"/>
            <a:chOff x="2033966" y="2593477"/>
            <a:chExt cx="1581913" cy="32738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4A633EF-5E92-8628-F6B7-43508701EB8E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13" name="Image 1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9B57B5E-C224-11B8-42BA-846C7BBE7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1" name="Image 3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8AA142B0-7C26-003C-3F56-210E74931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0DB2E35-0BE0-8175-6923-417068C500BB}"/>
              </a:ext>
            </a:extLst>
          </p:cNvPr>
          <p:cNvGrpSpPr/>
          <p:nvPr/>
        </p:nvGrpSpPr>
        <p:grpSpPr>
          <a:xfrm rot="16200000">
            <a:off x="10992023" y="1584786"/>
            <a:ext cx="1581913" cy="327380"/>
            <a:chOff x="2033966" y="2593477"/>
            <a:chExt cx="1581913" cy="327380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E346DA7-2F65-F678-24C4-6ADC4D4E2040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0" name="Image 49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AEE6985C-86AB-4024-5088-09EA82EE9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1" name="Image 5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65FBD6FC-9669-3F04-1E8B-1CE98C0F7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38D32492-E9DC-F680-031A-A8AE8836E0CD}"/>
              </a:ext>
            </a:extLst>
          </p:cNvPr>
          <p:cNvGrpSpPr/>
          <p:nvPr/>
        </p:nvGrpSpPr>
        <p:grpSpPr>
          <a:xfrm rot="16200000">
            <a:off x="4942804" y="4980154"/>
            <a:ext cx="1581913" cy="327380"/>
            <a:chOff x="2033966" y="2593477"/>
            <a:chExt cx="1581913" cy="3273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7B6691D3-F24F-3926-B417-D81216738241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3A1B20D-CA80-E598-4F4E-59C32B7D4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9C8FC39-DC6B-0CD0-1EBE-D037C917D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94F1CDD7-01F0-6D45-4A56-DD3EC3F9DEC8}"/>
              </a:ext>
            </a:extLst>
          </p:cNvPr>
          <p:cNvGrpSpPr/>
          <p:nvPr/>
        </p:nvGrpSpPr>
        <p:grpSpPr>
          <a:xfrm rot="16200000">
            <a:off x="10993197" y="5004570"/>
            <a:ext cx="1581913" cy="327380"/>
            <a:chOff x="2033966" y="2593477"/>
            <a:chExt cx="1581913" cy="327380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09FB6C7C-2C3E-037D-F946-2B8C8B97F59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8" name="Image 5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3BC68672-014E-6AF9-572D-C7872D21E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9" name="Image 5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E0BCD64-A73C-6409-5641-831BE650C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sp>
        <p:nvSpPr>
          <p:cNvPr id="19" name="ZoneTexte 11">
            <a:extLst>
              <a:ext uri="{FF2B5EF4-FFF2-40B4-BE49-F238E27FC236}">
                <a16:creationId xmlns:a16="http://schemas.microsoft.com/office/drawing/2014/main" id="{8E47CFB6-0831-03EC-EF00-2338D2F89569}"/>
              </a:ext>
            </a:extLst>
          </p:cNvPr>
          <p:cNvSpPr txBox="1"/>
          <p:nvPr/>
        </p:nvSpPr>
        <p:spPr>
          <a:xfrm>
            <a:off x="259624" y="229193"/>
            <a:ext cx="5141167" cy="89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Génétique animale et/ou végétale</a:t>
            </a:r>
          </a:p>
          <a:p>
            <a:pPr algn="ctr"/>
            <a:endParaRPr lang="fr-FR" sz="2400" b="1">
              <a:solidFill>
                <a:srgbClr val="00B050"/>
              </a:solidFill>
            </a:endParaRPr>
          </a:p>
        </p:txBody>
      </p:sp>
      <p:sp>
        <p:nvSpPr>
          <p:cNvPr id="22" name="ZoneTexte 16">
            <a:extLst>
              <a:ext uri="{FF2B5EF4-FFF2-40B4-BE49-F238E27FC236}">
                <a16:creationId xmlns:a16="http://schemas.microsoft.com/office/drawing/2014/main" id="{A0A0F610-6561-7A07-543C-6D6220B23CB6}"/>
              </a:ext>
            </a:extLst>
          </p:cNvPr>
          <p:cNvSpPr txBox="1"/>
          <p:nvPr/>
        </p:nvSpPr>
        <p:spPr>
          <a:xfrm>
            <a:off x="6302255" y="253876"/>
            <a:ext cx="5141167" cy="89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Complémentarité cultures-élevage</a:t>
            </a:r>
          </a:p>
          <a:p>
            <a:pPr algn="ctr"/>
            <a:endParaRPr lang="fr-FR" sz="2400" b="1">
              <a:solidFill>
                <a:srgbClr val="00B050"/>
              </a:solidFill>
            </a:endParaRPr>
          </a:p>
        </p:txBody>
      </p:sp>
      <p:sp>
        <p:nvSpPr>
          <p:cNvPr id="36" name="ZoneTexte 19">
            <a:extLst>
              <a:ext uri="{FF2B5EF4-FFF2-40B4-BE49-F238E27FC236}">
                <a16:creationId xmlns:a16="http://schemas.microsoft.com/office/drawing/2014/main" id="{8198A101-B47C-A3A5-05AB-C4A04B2E47C1}"/>
              </a:ext>
            </a:extLst>
          </p:cNvPr>
          <p:cNvSpPr txBox="1"/>
          <p:nvPr/>
        </p:nvSpPr>
        <p:spPr>
          <a:xfrm>
            <a:off x="346938" y="3632676"/>
            <a:ext cx="5141167" cy="407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Filières (structuration)</a:t>
            </a:r>
          </a:p>
        </p:txBody>
      </p:sp>
      <p:sp>
        <p:nvSpPr>
          <p:cNvPr id="37" name="ZoneTexte 22">
            <a:extLst>
              <a:ext uri="{FF2B5EF4-FFF2-40B4-BE49-F238E27FC236}">
                <a16:creationId xmlns:a16="http://schemas.microsoft.com/office/drawing/2014/main" id="{B51870EA-1932-A8EE-2553-ECAE9D9CF47F}"/>
              </a:ext>
            </a:extLst>
          </p:cNvPr>
          <p:cNvSpPr txBox="1"/>
          <p:nvPr/>
        </p:nvSpPr>
        <p:spPr>
          <a:xfrm>
            <a:off x="6120445" y="3637681"/>
            <a:ext cx="5141167" cy="9019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Organisation du travail/</a:t>
            </a:r>
            <a:r>
              <a:rPr lang="fr-FR" sz="2000" b="1" kern="1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moyens</a:t>
            </a:r>
            <a:r>
              <a:rPr lang="fr-FR" sz="2000" b="1" kern="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fr-FR" sz="2000" b="1" kern="1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humains</a:t>
            </a:r>
            <a:endParaRPr lang="fr-FR" sz="2000" b="1" kern="1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fr-FR" sz="2400" b="1" kern="10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625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C731E9-7CCD-6708-708F-B25AEAE0FAAA}"/>
              </a:ext>
            </a:extLst>
          </p:cNvPr>
          <p:cNvSpPr/>
          <p:nvPr/>
        </p:nvSpPr>
        <p:spPr>
          <a:xfrm>
            <a:off x="94560" y="345907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FDC6C-6C0D-9ABE-9A20-01E68C40641B}"/>
              </a:ext>
            </a:extLst>
          </p:cNvPr>
          <p:cNvSpPr/>
          <p:nvPr/>
        </p:nvSpPr>
        <p:spPr>
          <a:xfrm>
            <a:off x="6147721" y="55011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ED865-7972-4931-CDCC-B101EE33E2C7}"/>
              </a:ext>
            </a:extLst>
          </p:cNvPr>
          <p:cNvSpPr/>
          <p:nvPr/>
        </p:nvSpPr>
        <p:spPr>
          <a:xfrm>
            <a:off x="6144465" y="346078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3A7E120-DD9D-41F0-B4AD-47ACCA735909}"/>
              </a:ext>
            </a:extLst>
          </p:cNvPr>
          <p:cNvGrpSpPr/>
          <p:nvPr/>
        </p:nvGrpSpPr>
        <p:grpSpPr>
          <a:xfrm>
            <a:off x="90783" y="54823"/>
            <a:ext cx="5859624" cy="3331029"/>
            <a:chOff x="0" y="0"/>
            <a:chExt cx="5859624" cy="33310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00AE59E-043D-0C88-7E0E-27BBE87225D5}"/>
                </a:ext>
              </a:extLst>
            </p:cNvPr>
            <p:cNvSpPr/>
            <p:nvPr/>
          </p:nvSpPr>
          <p:spPr>
            <a:xfrm>
              <a:off x="0" y="0"/>
              <a:ext cx="5859624" cy="333102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3093FE-17AD-D46F-9EFF-6441D923C50A}"/>
                </a:ext>
              </a:extLst>
            </p:cNvPr>
            <p:cNvSpPr/>
            <p:nvPr/>
          </p:nvSpPr>
          <p:spPr>
            <a:xfrm>
              <a:off x="0" y="12441"/>
              <a:ext cx="5859624" cy="734008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2DF1BE3-6BF0-893E-D197-A8F88F16567B}"/>
              </a:ext>
            </a:extLst>
          </p:cNvPr>
          <p:cNvSpPr/>
          <p:nvPr/>
        </p:nvSpPr>
        <p:spPr>
          <a:xfrm>
            <a:off x="94560" y="3454412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8045A8-2E7C-95EC-D9CD-A01CEBD24F7F}"/>
              </a:ext>
            </a:extLst>
          </p:cNvPr>
          <p:cNvSpPr/>
          <p:nvPr/>
        </p:nvSpPr>
        <p:spPr>
          <a:xfrm>
            <a:off x="6147721" y="55011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A30AA-74C5-06B6-5CF4-B0A839434319}"/>
              </a:ext>
            </a:extLst>
          </p:cNvPr>
          <p:cNvSpPr/>
          <p:nvPr/>
        </p:nvSpPr>
        <p:spPr>
          <a:xfrm>
            <a:off x="6145969" y="3463270"/>
            <a:ext cx="5868588" cy="72504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Graphique 13" descr="Architecture contour">
            <a:extLst>
              <a:ext uri="{FF2B5EF4-FFF2-40B4-BE49-F238E27FC236}">
                <a16:creationId xmlns:a16="http://schemas.microsoft.com/office/drawing/2014/main" id="{5A3D71A0-3996-2D18-DF85-DD1832301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8488" y="70376"/>
            <a:ext cx="771331" cy="771331"/>
          </a:xfrm>
          <a:prstGeom prst="rect">
            <a:avLst/>
          </a:prstGeom>
        </p:spPr>
      </p:pic>
      <p:pic>
        <p:nvPicPr>
          <p:cNvPr id="18" name="Graphique 17" descr="Architecture contour">
            <a:extLst>
              <a:ext uri="{FF2B5EF4-FFF2-40B4-BE49-F238E27FC236}">
                <a16:creationId xmlns:a16="http://schemas.microsoft.com/office/drawing/2014/main" id="{3DF73F53-6273-2A76-3E51-2429AAF6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97003" y="72076"/>
            <a:ext cx="771331" cy="771331"/>
          </a:xfrm>
          <a:prstGeom prst="rect">
            <a:avLst/>
          </a:prstGeom>
        </p:spPr>
      </p:pic>
      <p:pic>
        <p:nvPicPr>
          <p:cNvPr id="21" name="Graphique 20" descr="Architecture contour">
            <a:extLst>
              <a:ext uri="{FF2B5EF4-FFF2-40B4-BE49-F238E27FC236}">
                <a16:creationId xmlns:a16="http://schemas.microsoft.com/office/drawing/2014/main" id="{B712A0A8-1DBB-457C-634F-6A9CCFC10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8741" y="3454412"/>
            <a:ext cx="771331" cy="771331"/>
          </a:xfrm>
          <a:prstGeom prst="rect">
            <a:avLst/>
          </a:prstGeom>
        </p:spPr>
      </p:pic>
      <p:pic>
        <p:nvPicPr>
          <p:cNvPr id="24" name="Graphique 23" descr="Architecture contour">
            <a:extLst>
              <a:ext uri="{FF2B5EF4-FFF2-40B4-BE49-F238E27FC236}">
                <a16:creationId xmlns:a16="http://schemas.microsoft.com/office/drawing/2014/main" id="{EFB8B84A-26D1-89AD-E58E-123867297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1711" y="3487028"/>
            <a:ext cx="771331" cy="771331"/>
          </a:xfrm>
          <a:prstGeom prst="rect">
            <a:avLst/>
          </a:prstGeom>
        </p:spPr>
      </p:pic>
      <p:pic>
        <p:nvPicPr>
          <p:cNvPr id="26" name="Image 25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EEE363D-E32E-BF22-3B59-EE5DD3A923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4" y="2619243"/>
            <a:ext cx="1527110" cy="766609"/>
          </a:xfrm>
          <a:prstGeom prst="rect">
            <a:avLst/>
          </a:prstGeom>
        </p:spPr>
      </p:pic>
      <p:pic>
        <p:nvPicPr>
          <p:cNvPr id="27" name="Image 2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F533C043-FC60-954C-96C1-92F956AA3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084" y="2598412"/>
            <a:ext cx="1527110" cy="766609"/>
          </a:xfrm>
          <a:prstGeom prst="rect">
            <a:avLst/>
          </a:prstGeom>
        </p:spPr>
      </p:pic>
      <p:pic>
        <p:nvPicPr>
          <p:cNvPr id="28" name="Image 2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40DE6C1-65FA-9776-0112-78F3467DE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97" y="6011055"/>
            <a:ext cx="1527110" cy="766609"/>
          </a:xfrm>
          <a:prstGeom prst="rect">
            <a:avLst/>
          </a:prstGeom>
        </p:spPr>
      </p:pic>
      <p:pic>
        <p:nvPicPr>
          <p:cNvPr id="29" name="Image 2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B9C6B0F1-5012-3415-DCDD-0B1D3AE60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007" y="6058212"/>
            <a:ext cx="1527110" cy="766609"/>
          </a:xfrm>
          <a:prstGeom prst="rect">
            <a:avLst/>
          </a:prstGeom>
        </p:spPr>
      </p:pic>
      <p:pic>
        <p:nvPicPr>
          <p:cNvPr id="32" name="Image 31" descr="Une image contenant texte, capture d’écran, conception, Police">
            <a:extLst>
              <a:ext uri="{FF2B5EF4-FFF2-40B4-BE49-F238E27FC236}">
                <a16:creationId xmlns:a16="http://schemas.microsoft.com/office/drawing/2014/main" id="{FB9A7E01-DFB1-06CE-D011-23E9E1A38A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3697" y="2589196"/>
            <a:ext cx="605195" cy="771330"/>
          </a:xfrm>
          <a:prstGeom prst="rect">
            <a:avLst/>
          </a:prstGeom>
        </p:spPr>
      </p:pic>
      <p:pic>
        <p:nvPicPr>
          <p:cNvPr id="33" name="Image 32" descr="Une image contenant texte, capture d’écran, conception, Police">
            <a:extLst>
              <a:ext uri="{FF2B5EF4-FFF2-40B4-BE49-F238E27FC236}">
                <a16:creationId xmlns:a16="http://schemas.microsoft.com/office/drawing/2014/main" id="{656D9C2C-0329-DF7D-577F-C6F137624D4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7473" y="6003222"/>
            <a:ext cx="605195" cy="771330"/>
          </a:xfrm>
          <a:prstGeom prst="rect">
            <a:avLst/>
          </a:prstGeom>
        </p:spPr>
      </p:pic>
      <p:pic>
        <p:nvPicPr>
          <p:cNvPr id="34" name="Image 33" descr="Une image contenant texte, capture d’écran, conception, Police">
            <a:extLst>
              <a:ext uri="{FF2B5EF4-FFF2-40B4-BE49-F238E27FC236}">
                <a16:creationId xmlns:a16="http://schemas.microsoft.com/office/drawing/2014/main" id="{66793667-6242-5DEB-E32C-C9BAC56AF41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7608" y="6014867"/>
            <a:ext cx="605195" cy="771330"/>
          </a:xfrm>
          <a:prstGeom prst="rect">
            <a:avLst/>
          </a:prstGeom>
        </p:spPr>
      </p:pic>
      <p:pic>
        <p:nvPicPr>
          <p:cNvPr id="35" name="Image 34" descr="Une image contenant texte, capture d’écran, conception, Police">
            <a:extLst>
              <a:ext uri="{FF2B5EF4-FFF2-40B4-BE49-F238E27FC236}">
                <a16:creationId xmlns:a16="http://schemas.microsoft.com/office/drawing/2014/main" id="{5D4C0841-8FBD-68E7-74DC-4A7199CDF74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9103" y="2580344"/>
            <a:ext cx="605195" cy="771330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17D28E46-02F4-07D3-9954-04C90D5DAD91}"/>
              </a:ext>
            </a:extLst>
          </p:cNvPr>
          <p:cNvGrpSpPr/>
          <p:nvPr/>
        </p:nvGrpSpPr>
        <p:grpSpPr>
          <a:xfrm rot="16200000">
            <a:off x="4950259" y="1611515"/>
            <a:ext cx="1581913" cy="327380"/>
            <a:chOff x="2033966" y="2593477"/>
            <a:chExt cx="1581913" cy="32738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4A633EF-5E92-8628-F6B7-43508701EB8E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13" name="Image 1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9B57B5E-C224-11B8-42BA-846C7BBE7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1" name="Image 3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8AA142B0-7C26-003C-3F56-210E74931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0DB2E35-0BE0-8175-6923-417068C500BB}"/>
              </a:ext>
            </a:extLst>
          </p:cNvPr>
          <p:cNvGrpSpPr/>
          <p:nvPr/>
        </p:nvGrpSpPr>
        <p:grpSpPr>
          <a:xfrm rot="16200000">
            <a:off x="10992023" y="1584786"/>
            <a:ext cx="1581913" cy="327380"/>
            <a:chOff x="2033966" y="2593477"/>
            <a:chExt cx="1581913" cy="327380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E346DA7-2F65-F678-24C4-6ADC4D4E2040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0" name="Image 49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AEE6985C-86AB-4024-5088-09EA82EE9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1" name="Image 5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65FBD6FC-9669-3F04-1E8B-1CE98C0F7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38D32492-E9DC-F680-031A-A8AE8836E0CD}"/>
              </a:ext>
            </a:extLst>
          </p:cNvPr>
          <p:cNvGrpSpPr/>
          <p:nvPr/>
        </p:nvGrpSpPr>
        <p:grpSpPr>
          <a:xfrm rot="16200000">
            <a:off x="4942804" y="4980154"/>
            <a:ext cx="1581913" cy="327380"/>
            <a:chOff x="2033966" y="2593477"/>
            <a:chExt cx="1581913" cy="3273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7B6691D3-F24F-3926-B417-D81216738241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3A1B20D-CA80-E598-4F4E-59C32B7D4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9C8FC39-DC6B-0CD0-1EBE-D037C917D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94F1CDD7-01F0-6D45-4A56-DD3EC3F9DEC8}"/>
              </a:ext>
            </a:extLst>
          </p:cNvPr>
          <p:cNvGrpSpPr/>
          <p:nvPr/>
        </p:nvGrpSpPr>
        <p:grpSpPr>
          <a:xfrm rot="16200000">
            <a:off x="10993197" y="5004570"/>
            <a:ext cx="1581913" cy="327380"/>
            <a:chOff x="2033966" y="2593477"/>
            <a:chExt cx="1581913" cy="327380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09FB6C7C-2C3E-037D-F946-2B8C8B97F59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8" name="Image 5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3BC68672-014E-6AF9-572D-C7872D21E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9" name="Image 5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E0BCD64-A73C-6409-5641-831BE650C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8E47CFB6-0831-03EC-EF00-2338D2F89569}"/>
              </a:ext>
            </a:extLst>
          </p:cNvPr>
          <p:cNvSpPr txBox="1"/>
          <p:nvPr/>
        </p:nvSpPr>
        <p:spPr>
          <a:xfrm>
            <a:off x="230288" y="210723"/>
            <a:ext cx="5141167" cy="89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Gestion de la santé animale</a:t>
            </a:r>
          </a:p>
          <a:p>
            <a:pPr algn="ctr"/>
            <a:endParaRPr lang="fr-FR" sz="2400" b="1">
              <a:solidFill>
                <a:srgbClr val="00B050"/>
              </a:solidFill>
            </a:endParaRPr>
          </a:p>
        </p:txBody>
      </p:sp>
      <p:sp>
        <p:nvSpPr>
          <p:cNvPr id="15" name="ZoneTexte 16">
            <a:extLst>
              <a:ext uri="{FF2B5EF4-FFF2-40B4-BE49-F238E27FC236}">
                <a16:creationId xmlns:a16="http://schemas.microsoft.com/office/drawing/2014/main" id="{A0A0F610-6561-7A07-543C-6D6220B23CB6}"/>
              </a:ext>
            </a:extLst>
          </p:cNvPr>
          <p:cNvSpPr txBox="1"/>
          <p:nvPr/>
        </p:nvSpPr>
        <p:spPr>
          <a:xfrm>
            <a:off x="6040335" y="71885"/>
            <a:ext cx="5141167" cy="12228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Gestion de la santé végétale (</a:t>
            </a:r>
            <a:r>
              <a:rPr lang="fr-FR" sz="2000" b="1" kern="100" dirty="0">
                <a:solidFill>
                  <a:srgbClr val="00B050"/>
                </a:solidFill>
                <a:latin typeface="Calibri"/>
                <a:ea typeface="Calibri"/>
                <a:cs typeface="Times New Roman"/>
              </a:rPr>
              <a:t>fertilisation</a:t>
            </a:r>
            <a:r>
              <a:rPr lang="fr-FR" sz="2000" b="1" kern="100" dirty="0">
                <a:solidFill>
                  <a:srgbClr val="00B050"/>
                </a:solidFill>
                <a:effectLst/>
                <a:latin typeface="Calibri"/>
                <a:ea typeface="Calibri"/>
                <a:cs typeface="Times New Roman"/>
              </a:rPr>
              <a:t> et traitements phytosanitaires)</a:t>
            </a:r>
          </a:p>
          <a:p>
            <a:pPr algn="ctr"/>
            <a:endParaRPr lang="fr-FR" sz="2400" b="1">
              <a:solidFill>
                <a:srgbClr val="00B050"/>
              </a:solidFill>
            </a:endParaRPr>
          </a:p>
        </p:txBody>
      </p:sp>
      <p:sp>
        <p:nvSpPr>
          <p:cNvPr id="16" name="ZoneTexte 19">
            <a:extLst>
              <a:ext uri="{FF2B5EF4-FFF2-40B4-BE49-F238E27FC236}">
                <a16:creationId xmlns:a16="http://schemas.microsoft.com/office/drawing/2014/main" id="{8198A101-B47C-A3A5-05AB-C4A04B2E47C1}"/>
              </a:ext>
            </a:extLst>
          </p:cNvPr>
          <p:cNvSpPr txBox="1"/>
          <p:nvPr/>
        </p:nvSpPr>
        <p:spPr>
          <a:xfrm>
            <a:off x="559580" y="3462068"/>
            <a:ext cx="4344953" cy="736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2000" b="1" kern="10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Numérique agricole et nouvelles technologies</a:t>
            </a:r>
          </a:p>
        </p:txBody>
      </p:sp>
      <p:pic>
        <p:nvPicPr>
          <p:cNvPr id="38" name="Image 3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72DA330E-ABA9-05EE-ECBB-00A99E00B6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58" y="2611869"/>
            <a:ext cx="1527110" cy="766609"/>
          </a:xfrm>
          <a:prstGeom prst="rect">
            <a:avLst/>
          </a:prstGeom>
        </p:spPr>
      </p:pic>
      <p:pic>
        <p:nvPicPr>
          <p:cNvPr id="40" name="Image 39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7A08BCCD-24F2-CA60-336D-EE85829C62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000" y="2591038"/>
            <a:ext cx="1527110" cy="766609"/>
          </a:xfrm>
          <a:prstGeom prst="rect">
            <a:avLst/>
          </a:prstGeom>
        </p:spPr>
      </p:pic>
      <p:pic>
        <p:nvPicPr>
          <p:cNvPr id="42" name="Image 41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5146674D-F475-D15B-C43A-BBE99D427E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81" y="6003681"/>
            <a:ext cx="1527110" cy="766609"/>
          </a:xfrm>
          <a:prstGeom prst="rect">
            <a:avLst/>
          </a:prstGeom>
        </p:spPr>
      </p:pic>
      <p:pic>
        <p:nvPicPr>
          <p:cNvPr id="44" name="Image 43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E72B9753-E39C-6289-F9F3-7153F706E2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923" y="6050838"/>
            <a:ext cx="1527110" cy="766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599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C731E9-7CCD-6708-708F-B25AEAE0FAAA}"/>
              </a:ext>
            </a:extLst>
          </p:cNvPr>
          <p:cNvSpPr/>
          <p:nvPr/>
        </p:nvSpPr>
        <p:spPr>
          <a:xfrm>
            <a:off x="94560" y="345907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FDC6C-6C0D-9ABE-9A20-01E68C40641B}"/>
              </a:ext>
            </a:extLst>
          </p:cNvPr>
          <p:cNvSpPr/>
          <p:nvPr/>
        </p:nvSpPr>
        <p:spPr>
          <a:xfrm>
            <a:off x="6147721" y="55011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ED865-7972-4931-CDCC-B101EE33E2C7}"/>
              </a:ext>
            </a:extLst>
          </p:cNvPr>
          <p:cNvSpPr/>
          <p:nvPr/>
        </p:nvSpPr>
        <p:spPr>
          <a:xfrm>
            <a:off x="6144465" y="3460785"/>
            <a:ext cx="5859624" cy="3331029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53A7E120-DD9D-41F0-B4AD-47ACCA735909}"/>
              </a:ext>
            </a:extLst>
          </p:cNvPr>
          <p:cNvGrpSpPr/>
          <p:nvPr/>
        </p:nvGrpSpPr>
        <p:grpSpPr>
          <a:xfrm>
            <a:off x="90783" y="54823"/>
            <a:ext cx="5859624" cy="3331029"/>
            <a:chOff x="0" y="0"/>
            <a:chExt cx="5859624" cy="3331029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00AE59E-043D-0C88-7E0E-27BBE87225D5}"/>
                </a:ext>
              </a:extLst>
            </p:cNvPr>
            <p:cNvSpPr/>
            <p:nvPr/>
          </p:nvSpPr>
          <p:spPr>
            <a:xfrm>
              <a:off x="0" y="0"/>
              <a:ext cx="5859624" cy="333102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13093FE-17AD-D46F-9EFF-6441D923C50A}"/>
                </a:ext>
              </a:extLst>
            </p:cNvPr>
            <p:cNvSpPr/>
            <p:nvPr/>
          </p:nvSpPr>
          <p:spPr>
            <a:xfrm>
              <a:off x="0" y="12441"/>
              <a:ext cx="5859624" cy="734008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E2DF1BE3-6BF0-893E-D197-A8F88F16567B}"/>
              </a:ext>
            </a:extLst>
          </p:cNvPr>
          <p:cNvSpPr/>
          <p:nvPr/>
        </p:nvSpPr>
        <p:spPr>
          <a:xfrm>
            <a:off x="94560" y="3454412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8045A8-2E7C-95EC-D9CD-A01CEBD24F7F}"/>
              </a:ext>
            </a:extLst>
          </p:cNvPr>
          <p:cNvSpPr/>
          <p:nvPr/>
        </p:nvSpPr>
        <p:spPr>
          <a:xfrm>
            <a:off x="6147721" y="55011"/>
            <a:ext cx="5859624" cy="73400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A30AA-74C5-06B6-5CF4-B0A839434319}"/>
              </a:ext>
            </a:extLst>
          </p:cNvPr>
          <p:cNvSpPr/>
          <p:nvPr/>
        </p:nvSpPr>
        <p:spPr>
          <a:xfrm>
            <a:off x="6145969" y="3463270"/>
            <a:ext cx="5868588" cy="725043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Graphique 13" descr="Architecture contour">
            <a:extLst>
              <a:ext uri="{FF2B5EF4-FFF2-40B4-BE49-F238E27FC236}">
                <a16:creationId xmlns:a16="http://schemas.microsoft.com/office/drawing/2014/main" id="{5A3D71A0-3996-2D18-DF85-DD1832301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08488" y="70376"/>
            <a:ext cx="771331" cy="771331"/>
          </a:xfrm>
          <a:prstGeom prst="rect">
            <a:avLst/>
          </a:prstGeom>
        </p:spPr>
      </p:pic>
      <p:pic>
        <p:nvPicPr>
          <p:cNvPr id="18" name="Graphique 17" descr="Architecture contour">
            <a:extLst>
              <a:ext uri="{FF2B5EF4-FFF2-40B4-BE49-F238E27FC236}">
                <a16:creationId xmlns:a16="http://schemas.microsoft.com/office/drawing/2014/main" id="{3DF73F53-6273-2A76-3E51-2429AAF64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97003" y="72076"/>
            <a:ext cx="771331" cy="771331"/>
          </a:xfrm>
          <a:prstGeom prst="rect">
            <a:avLst/>
          </a:prstGeom>
        </p:spPr>
      </p:pic>
      <p:pic>
        <p:nvPicPr>
          <p:cNvPr id="21" name="Graphique 20" descr="Architecture contour">
            <a:extLst>
              <a:ext uri="{FF2B5EF4-FFF2-40B4-BE49-F238E27FC236}">
                <a16:creationId xmlns:a16="http://schemas.microsoft.com/office/drawing/2014/main" id="{B712A0A8-1DBB-457C-634F-6A9CCFC10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98741" y="3454412"/>
            <a:ext cx="771331" cy="771331"/>
          </a:xfrm>
          <a:prstGeom prst="rect">
            <a:avLst/>
          </a:prstGeom>
        </p:spPr>
      </p:pic>
      <p:pic>
        <p:nvPicPr>
          <p:cNvPr id="24" name="Graphique 23" descr="Architecture contour">
            <a:extLst>
              <a:ext uri="{FF2B5EF4-FFF2-40B4-BE49-F238E27FC236}">
                <a16:creationId xmlns:a16="http://schemas.microsoft.com/office/drawing/2014/main" id="{EFB8B84A-26D1-89AD-E58E-123867297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71711" y="3487028"/>
            <a:ext cx="771331" cy="771331"/>
          </a:xfrm>
          <a:prstGeom prst="rect">
            <a:avLst/>
          </a:prstGeom>
        </p:spPr>
      </p:pic>
      <p:pic>
        <p:nvPicPr>
          <p:cNvPr id="26" name="Image 25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EEE363D-E32E-BF22-3B59-EE5DD3A923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74" y="2619243"/>
            <a:ext cx="1527110" cy="766609"/>
          </a:xfrm>
          <a:prstGeom prst="rect">
            <a:avLst/>
          </a:prstGeom>
        </p:spPr>
      </p:pic>
      <p:pic>
        <p:nvPicPr>
          <p:cNvPr id="27" name="Image 26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F533C043-FC60-954C-96C1-92F956AA38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084" y="2598412"/>
            <a:ext cx="1527110" cy="766609"/>
          </a:xfrm>
          <a:prstGeom prst="rect">
            <a:avLst/>
          </a:prstGeom>
        </p:spPr>
      </p:pic>
      <p:pic>
        <p:nvPicPr>
          <p:cNvPr id="28" name="Image 27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C40DE6C1-65FA-9776-0112-78F3467DE0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97" y="6011055"/>
            <a:ext cx="1527110" cy="766609"/>
          </a:xfrm>
          <a:prstGeom prst="rect">
            <a:avLst/>
          </a:prstGeom>
        </p:spPr>
      </p:pic>
      <p:pic>
        <p:nvPicPr>
          <p:cNvPr id="29" name="Image 28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B9C6B0F1-5012-3415-DCDD-0B1D3AE600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007" y="6058212"/>
            <a:ext cx="1527110" cy="766609"/>
          </a:xfrm>
          <a:prstGeom prst="rect">
            <a:avLst/>
          </a:prstGeom>
        </p:spPr>
      </p:pic>
      <p:pic>
        <p:nvPicPr>
          <p:cNvPr id="32" name="Image 31" descr="Une image contenant texte, capture d’écran, conception, Police">
            <a:extLst>
              <a:ext uri="{FF2B5EF4-FFF2-40B4-BE49-F238E27FC236}">
                <a16:creationId xmlns:a16="http://schemas.microsoft.com/office/drawing/2014/main" id="{FB9A7E01-DFB1-06CE-D011-23E9E1A38AE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3697" y="2589196"/>
            <a:ext cx="605195" cy="771330"/>
          </a:xfrm>
          <a:prstGeom prst="rect">
            <a:avLst/>
          </a:prstGeom>
        </p:spPr>
      </p:pic>
      <p:pic>
        <p:nvPicPr>
          <p:cNvPr id="33" name="Image 32" descr="Une image contenant texte, capture d’écran, conception, Police">
            <a:extLst>
              <a:ext uri="{FF2B5EF4-FFF2-40B4-BE49-F238E27FC236}">
                <a16:creationId xmlns:a16="http://schemas.microsoft.com/office/drawing/2014/main" id="{656D9C2C-0329-DF7D-577F-C6F137624D4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5267473" y="6003222"/>
            <a:ext cx="605195" cy="771330"/>
          </a:xfrm>
          <a:prstGeom prst="rect">
            <a:avLst/>
          </a:prstGeom>
        </p:spPr>
      </p:pic>
      <p:pic>
        <p:nvPicPr>
          <p:cNvPr id="34" name="Image 33" descr="Une image contenant texte, capture d’écran, conception, Police">
            <a:extLst>
              <a:ext uri="{FF2B5EF4-FFF2-40B4-BE49-F238E27FC236}">
                <a16:creationId xmlns:a16="http://schemas.microsoft.com/office/drawing/2014/main" id="{66793667-6242-5DEB-E32C-C9BAC56AF41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7608" y="6014867"/>
            <a:ext cx="605195" cy="771330"/>
          </a:xfrm>
          <a:prstGeom prst="rect">
            <a:avLst/>
          </a:prstGeom>
        </p:spPr>
      </p:pic>
      <p:pic>
        <p:nvPicPr>
          <p:cNvPr id="35" name="Image 34" descr="Une image contenant texte, capture d’écran, conception, Police">
            <a:extLst>
              <a:ext uri="{FF2B5EF4-FFF2-40B4-BE49-F238E27FC236}">
                <a16:creationId xmlns:a16="http://schemas.microsoft.com/office/drawing/2014/main" id="{5D4C0841-8FBD-68E7-74DC-4A7199CDF74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39"/>
          <a:stretch/>
        </p:blipFill>
        <p:spPr>
          <a:xfrm>
            <a:off x="11309103" y="2580344"/>
            <a:ext cx="605195" cy="771330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17D28E46-02F4-07D3-9954-04C90D5DAD91}"/>
              </a:ext>
            </a:extLst>
          </p:cNvPr>
          <p:cNvGrpSpPr/>
          <p:nvPr/>
        </p:nvGrpSpPr>
        <p:grpSpPr>
          <a:xfrm rot="16200000">
            <a:off x="4950259" y="1611515"/>
            <a:ext cx="1581913" cy="327380"/>
            <a:chOff x="2033966" y="2593477"/>
            <a:chExt cx="1581913" cy="327380"/>
          </a:xfrm>
        </p:grpSpPr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4A633EF-5E92-8628-F6B7-43508701EB8E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13" name="Image 12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9B57B5E-C224-11B8-42BA-846C7BBE75F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1" name="Image 3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8AA142B0-7C26-003C-3F56-210E749317D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0DB2E35-0BE0-8175-6923-417068C500BB}"/>
              </a:ext>
            </a:extLst>
          </p:cNvPr>
          <p:cNvGrpSpPr/>
          <p:nvPr/>
        </p:nvGrpSpPr>
        <p:grpSpPr>
          <a:xfrm rot="16200000">
            <a:off x="10992023" y="1584786"/>
            <a:ext cx="1581913" cy="327380"/>
            <a:chOff x="2033966" y="2593477"/>
            <a:chExt cx="1581913" cy="327380"/>
          </a:xfrm>
        </p:grpSpPr>
        <p:sp>
          <p:nvSpPr>
            <p:cNvPr id="49" name="ZoneTexte 48">
              <a:extLst>
                <a:ext uri="{FF2B5EF4-FFF2-40B4-BE49-F238E27FC236}">
                  <a16:creationId xmlns:a16="http://schemas.microsoft.com/office/drawing/2014/main" id="{0E346DA7-2F65-F678-24C4-6ADC4D4E2040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0" name="Image 49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AEE6985C-86AB-4024-5088-09EA82EE903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1" name="Image 50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65FBD6FC-9669-3F04-1E8B-1CE98C0F7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38D32492-E9DC-F680-031A-A8AE8836E0CD}"/>
              </a:ext>
            </a:extLst>
          </p:cNvPr>
          <p:cNvGrpSpPr/>
          <p:nvPr/>
        </p:nvGrpSpPr>
        <p:grpSpPr>
          <a:xfrm rot="16200000">
            <a:off x="4942804" y="4980154"/>
            <a:ext cx="1581913" cy="327380"/>
            <a:chOff x="2033966" y="2593477"/>
            <a:chExt cx="1581913" cy="327380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7B6691D3-F24F-3926-B417-D81216738241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4" name="Image 5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3A1B20D-CA80-E598-4F4E-59C32B7D459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5" name="Image 5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C9C8FC39-DC6B-0CD0-1EBE-D037C917DC9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94F1CDD7-01F0-6D45-4A56-DD3EC3F9DEC8}"/>
              </a:ext>
            </a:extLst>
          </p:cNvPr>
          <p:cNvGrpSpPr/>
          <p:nvPr/>
        </p:nvGrpSpPr>
        <p:grpSpPr>
          <a:xfrm rot="16200000">
            <a:off x="10993197" y="5004570"/>
            <a:ext cx="1581913" cy="327380"/>
            <a:chOff x="2033966" y="2593477"/>
            <a:chExt cx="1581913" cy="327380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09FB6C7C-2C3E-037D-F946-2B8C8B97F59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8" name="Image 5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3BC68672-014E-6AF9-572D-C7872D21E71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9" name="Image 5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E0BCD64-A73C-6409-5641-831BE650C27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5536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que 16" descr="Mille avec un remplissage uni">
            <a:extLst>
              <a:ext uri="{FF2B5EF4-FFF2-40B4-BE49-F238E27FC236}">
                <a16:creationId xmlns:a16="http://schemas.microsoft.com/office/drawing/2014/main" id="{6FBB4C37-A307-CC71-FF7F-46D9FE79E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5962" y="220763"/>
            <a:ext cx="734008" cy="734008"/>
          </a:xfrm>
          <a:prstGeom prst="rect">
            <a:avLst/>
          </a:prstGeom>
        </p:spPr>
      </p:pic>
      <p:pic>
        <p:nvPicPr>
          <p:cNvPr id="18" name="Graphique 17" descr="Mille avec un remplissage uni">
            <a:extLst>
              <a:ext uri="{FF2B5EF4-FFF2-40B4-BE49-F238E27FC236}">
                <a16:creationId xmlns:a16="http://schemas.microsoft.com/office/drawing/2014/main" id="{2A200469-DB20-795A-9684-02F6147A9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4273" y="3563574"/>
            <a:ext cx="734008" cy="734008"/>
          </a:xfrm>
          <a:prstGeom prst="rect">
            <a:avLst/>
          </a:prstGeom>
        </p:spPr>
      </p:pic>
      <p:pic>
        <p:nvPicPr>
          <p:cNvPr id="19" name="Graphique 18" descr="Mille avec un remplissage uni">
            <a:extLst>
              <a:ext uri="{FF2B5EF4-FFF2-40B4-BE49-F238E27FC236}">
                <a16:creationId xmlns:a16="http://schemas.microsoft.com/office/drawing/2014/main" id="{5BFEC172-38A3-CB86-19F0-964912B19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38985" y="100145"/>
            <a:ext cx="734008" cy="734008"/>
          </a:xfrm>
          <a:prstGeom prst="rect">
            <a:avLst/>
          </a:prstGeom>
        </p:spPr>
      </p:pic>
      <p:pic>
        <p:nvPicPr>
          <p:cNvPr id="20" name="Graphique 19" descr="Mille avec un remplissage uni">
            <a:extLst>
              <a:ext uri="{FF2B5EF4-FFF2-40B4-BE49-F238E27FC236}">
                <a16:creationId xmlns:a16="http://schemas.microsoft.com/office/drawing/2014/main" id="{044AA447-5EAC-0F21-CD6D-6D64AECBA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29089" y="3615883"/>
            <a:ext cx="734008" cy="734008"/>
          </a:xfrm>
          <a:prstGeom prst="rect">
            <a:avLst/>
          </a:prstGeom>
        </p:spPr>
      </p:pic>
      <p:pic>
        <p:nvPicPr>
          <p:cNvPr id="22" name="Graphique 21" descr="Globe terrestre : Amériques avec un remplissage uni">
            <a:extLst>
              <a:ext uri="{FF2B5EF4-FFF2-40B4-BE49-F238E27FC236}">
                <a16:creationId xmlns:a16="http://schemas.microsoft.com/office/drawing/2014/main" id="{B600A851-14DA-2EAB-803F-ECE6D0DFB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847" y="2534186"/>
            <a:ext cx="914400" cy="914400"/>
          </a:xfrm>
          <a:prstGeom prst="rect">
            <a:avLst/>
          </a:prstGeom>
        </p:spPr>
      </p:pic>
      <p:pic>
        <p:nvPicPr>
          <p:cNvPr id="23" name="Graphique 22" descr="Globe terrestre : Amériques avec un remplissage uni">
            <a:extLst>
              <a:ext uri="{FF2B5EF4-FFF2-40B4-BE49-F238E27FC236}">
                <a16:creationId xmlns:a16="http://schemas.microsoft.com/office/drawing/2014/main" id="{672D9B27-8CBE-0EA2-32E7-3766514CFF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932" y="5823498"/>
            <a:ext cx="914400" cy="914400"/>
          </a:xfrm>
          <a:prstGeom prst="rect">
            <a:avLst/>
          </a:prstGeom>
        </p:spPr>
      </p:pic>
      <p:pic>
        <p:nvPicPr>
          <p:cNvPr id="24" name="Graphique 23" descr="Globe terrestre : Amériques avec un remplissage uni">
            <a:extLst>
              <a:ext uri="{FF2B5EF4-FFF2-40B4-BE49-F238E27FC236}">
                <a16:creationId xmlns:a16="http://schemas.microsoft.com/office/drawing/2014/main" id="{76D85EEE-CFEC-2CF4-31D4-C1FC8FC972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13369" y="2541656"/>
            <a:ext cx="914400" cy="914400"/>
          </a:xfrm>
          <a:prstGeom prst="rect">
            <a:avLst/>
          </a:prstGeom>
        </p:spPr>
      </p:pic>
      <p:pic>
        <p:nvPicPr>
          <p:cNvPr id="25" name="Graphique 24" descr="Globe terrestre : Amériques avec un remplissage uni">
            <a:extLst>
              <a:ext uri="{FF2B5EF4-FFF2-40B4-BE49-F238E27FC236}">
                <a16:creationId xmlns:a16="http://schemas.microsoft.com/office/drawing/2014/main" id="{58C7657D-E01D-7D51-F564-CFA974C86D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3473" y="5842496"/>
            <a:ext cx="914400" cy="914400"/>
          </a:xfrm>
          <a:prstGeom prst="rect">
            <a:avLst/>
          </a:prstGeom>
        </p:spPr>
      </p:pic>
      <p:sp>
        <p:nvSpPr>
          <p:cNvPr id="26" name="ZoneTexte 25">
            <a:extLst>
              <a:ext uri="{FF2B5EF4-FFF2-40B4-BE49-F238E27FC236}">
                <a16:creationId xmlns:a16="http://schemas.microsoft.com/office/drawing/2014/main" id="{99D18319-32F2-514C-8FA9-4799EAA57D80}"/>
              </a:ext>
            </a:extLst>
          </p:cNvPr>
          <p:cNvSpPr txBox="1"/>
          <p:nvPr/>
        </p:nvSpPr>
        <p:spPr>
          <a:xfrm>
            <a:off x="899123" y="4370904"/>
            <a:ext cx="4945224" cy="2268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Ethique (dont Bien-être animal, santé animale, Bien-être éleveur)</a:t>
            </a:r>
          </a:p>
          <a:p>
            <a:pPr algn="ctr"/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E65D951E-CF08-848A-4327-36D05B918D18}"/>
              </a:ext>
            </a:extLst>
          </p:cNvPr>
          <p:cNvSpPr txBox="1"/>
          <p:nvPr/>
        </p:nvSpPr>
        <p:spPr>
          <a:xfrm>
            <a:off x="896313" y="1252042"/>
            <a:ext cx="4133461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sz="3200" b="1" kern="1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Travail et </a:t>
            </a:r>
            <a:r>
              <a:rPr lang="fr-FR" sz="3200" b="1" kern="1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emploi</a:t>
            </a:r>
            <a:endParaRPr lang="fr-FR" sz="32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2837656-DA14-2570-7F23-5E663CACAB84}"/>
              </a:ext>
            </a:extLst>
          </p:cNvPr>
          <p:cNvSpPr/>
          <p:nvPr/>
        </p:nvSpPr>
        <p:spPr>
          <a:xfrm>
            <a:off x="208657" y="3576013"/>
            <a:ext cx="5859624" cy="31618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A576E-D269-4B10-9183-797FEC7A6B97}"/>
              </a:ext>
            </a:extLst>
          </p:cNvPr>
          <p:cNvSpPr/>
          <p:nvPr/>
        </p:nvSpPr>
        <p:spPr>
          <a:xfrm>
            <a:off x="205847" y="129998"/>
            <a:ext cx="5859624" cy="33310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2D3A967-35CC-DD80-0420-D3BFCAB282E9}"/>
              </a:ext>
            </a:extLst>
          </p:cNvPr>
          <p:cNvSpPr/>
          <p:nvPr/>
        </p:nvSpPr>
        <p:spPr>
          <a:xfrm>
            <a:off x="6210258" y="120166"/>
            <a:ext cx="5859624" cy="33310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E7D400-84ED-AE26-27BE-6640CF150736}"/>
              </a:ext>
            </a:extLst>
          </p:cNvPr>
          <p:cNvSpPr/>
          <p:nvPr/>
        </p:nvSpPr>
        <p:spPr>
          <a:xfrm>
            <a:off x="6200362" y="3578560"/>
            <a:ext cx="5859624" cy="31595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FD77FA9B-68B5-5D15-AEED-C9F3A4C3DA9C}"/>
              </a:ext>
            </a:extLst>
          </p:cNvPr>
          <p:cNvSpPr txBox="1"/>
          <p:nvPr/>
        </p:nvSpPr>
        <p:spPr>
          <a:xfrm>
            <a:off x="7127769" y="1178156"/>
            <a:ext cx="4133461" cy="121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Attentes sociétales</a:t>
            </a: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C6F35EBB-D7D6-CB38-9075-AEDEF68EB2EB}"/>
              </a:ext>
            </a:extLst>
          </p:cNvPr>
          <p:cNvSpPr txBox="1"/>
          <p:nvPr/>
        </p:nvSpPr>
        <p:spPr>
          <a:xfrm>
            <a:off x="6872167" y="4710326"/>
            <a:ext cx="4133461" cy="12143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Alimentation </a:t>
            </a:r>
            <a:r>
              <a:rPr lang="fr-FR" sz="3200" b="1" kern="1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humaine</a:t>
            </a:r>
            <a:endParaRPr lang="fr-FR" sz="32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577F850C-CEA3-DB66-C10C-D9138917DD29}"/>
              </a:ext>
            </a:extLst>
          </p:cNvPr>
          <p:cNvGrpSpPr/>
          <p:nvPr/>
        </p:nvGrpSpPr>
        <p:grpSpPr>
          <a:xfrm rot="16200000">
            <a:off x="5065323" y="1661808"/>
            <a:ext cx="1581913" cy="327380"/>
            <a:chOff x="2033966" y="2593477"/>
            <a:chExt cx="1581913" cy="327380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D7B62090-A41E-4D41-D75C-4DC779B3EDAD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36" name="Image 35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43F9AC4-5A0C-674A-74F5-58AF74E45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7" name="Image 36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A9C64DCD-007D-4353-D0EB-7B611656C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5AD32A0-536F-773D-D0F4-95F50171B585}"/>
              </a:ext>
            </a:extLst>
          </p:cNvPr>
          <p:cNvGrpSpPr/>
          <p:nvPr/>
        </p:nvGrpSpPr>
        <p:grpSpPr>
          <a:xfrm rot="16200000">
            <a:off x="11078723" y="1676908"/>
            <a:ext cx="1581913" cy="327380"/>
            <a:chOff x="2033966" y="2593477"/>
            <a:chExt cx="1581913" cy="327380"/>
          </a:xfrm>
        </p:grpSpPr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1A0A181-477C-30D3-EC57-25C442142F5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44" name="Image 4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DEBDFAE-DAAC-ED77-E903-6EA01F8E7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45" name="Image 4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B01F2D8-996B-448F-C05B-F1CA0AAAD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2D015DE1-6E30-FDDA-D2CC-F871F3D59CD7}"/>
              </a:ext>
            </a:extLst>
          </p:cNvPr>
          <p:cNvGrpSpPr/>
          <p:nvPr/>
        </p:nvGrpSpPr>
        <p:grpSpPr>
          <a:xfrm rot="16200000">
            <a:off x="5064430" y="5358657"/>
            <a:ext cx="1581913" cy="327380"/>
            <a:chOff x="2033966" y="2593477"/>
            <a:chExt cx="1581913" cy="327380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A0F7A92-0382-9380-88CC-39A3192E4853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48" name="Image 4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8B9F693-351D-BBEF-F999-2CFBCACD3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49" name="Image 4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D6331AF4-664F-58F8-562D-D0CAB0F84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0ACF69B3-17A0-B420-6D56-A7004F109338}"/>
              </a:ext>
            </a:extLst>
          </p:cNvPr>
          <p:cNvGrpSpPr/>
          <p:nvPr/>
        </p:nvGrpSpPr>
        <p:grpSpPr>
          <a:xfrm rot="16200000">
            <a:off x="11045565" y="5345049"/>
            <a:ext cx="1581913" cy="327380"/>
            <a:chOff x="2033966" y="2593477"/>
            <a:chExt cx="1581913" cy="327380"/>
          </a:xfrm>
        </p:grpSpPr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CB16B34B-7DC8-BB80-ED48-4E15529F42A3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2" name="Image 51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EF71B21-A980-788A-6CC4-F518BFB94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3" name="Image 52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F96DCED-B133-BF9A-DB70-07B131164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037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phique 16" descr="Mille avec un remplissage uni">
            <a:extLst>
              <a:ext uri="{FF2B5EF4-FFF2-40B4-BE49-F238E27FC236}">
                <a16:creationId xmlns:a16="http://schemas.microsoft.com/office/drawing/2014/main" id="{6FBB4C37-A307-CC71-FF7F-46D9FE79E1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85962" y="220763"/>
            <a:ext cx="734008" cy="734008"/>
          </a:xfrm>
          <a:prstGeom prst="rect">
            <a:avLst/>
          </a:prstGeom>
        </p:spPr>
      </p:pic>
      <p:pic>
        <p:nvPicPr>
          <p:cNvPr id="18" name="Graphique 17" descr="Mille avec un remplissage uni">
            <a:extLst>
              <a:ext uri="{FF2B5EF4-FFF2-40B4-BE49-F238E27FC236}">
                <a16:creationId xmlns:a16="http://schemas.microsoft.com/office/drawing/2014/main" id="{2A200469-DB20-795A-9684-02F6147A9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34273" y="3563574"/>
            <a:ext cx="734008" cy="734008"/>
          </a:xfrm>
          <a:prstGeom prst="rect">
            <a:avLst/>
          </a:prstGeom>
        </p:spPr>
      </p:pic>
      <p:pic>
        <p:nvPicPr>
          <p:cNvPr id="19" name="Graphique 18" descr="Mille avec un remplissage uni">
            <a:extLst>
              <a:ext uri="{FF2B5EF4-FFF2-40B4-BE49-F238E27FC236}">
                <a16:creationId xmlns:a16="http://schemas.microsoft.com/office/drawing/2014/main" id="{5BFEC172-38A3-CB86-19F0-964912B19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38985" y="100145"/>
            <a:ext cx="734008" cy="734008"/>
          </a:xfrm>
          <a:prstGeom prst="rect">
            <a:avLst/>
          </a:prstGeom>
        </p:spPr>
      </p:pic>
      <p:pic>
        <p:nvPicPr>
          <p:cNvPr id="20" name="Graphique 19" descr="Mille avec un remplissage uni">
            <a:extLst>
              <a:ext uri="{FF2B5EF4-FFF2-40B4-BE49-F238E27FC236}">
                <a16:creationId xmlns:a16="http://schemas.microsoft.com/office/drawing/2014/main" id="{044AA447-5EAC-0F21-CD6D-6D64AECBA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329089" y="3615883"/>
            <a:ext cx="734008" cy="734008"/>
          </a:xfrm>
          <a:prstGeom prst="rect">
            <a:avLst/>
          </a:prstGeom>
        </p:spPr>
      </p:pic>
      <p:pic>
        <p:nvPicPr>
          <p:cNvPr id="22" name="Graphique 21" descr="Globe terrestre : Amériques avec un remplissage uni">
            <a:extLst>
              <a:ext uri="{FF2B5EF4-FFF2-40B4-BE49-F238E27FC236}">
                <a16:creationId xmlns:a16="http://schemas.microsoft.com/office/drawing/2014/main" id="{B600A851-14DA-2EAB-803F-ECE6D0DFBD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847" y="2534186"/>
            <a:ext cx="914400" cy="914400"/>
          </a:xfrm>
          <a:prstGeom prst="rect">
            <a:avLst/>
          </a:prstGeom>
        </p:spPr>
      </p:pic>
      <p:pic>
        <p:nvPicPr>
          <p:cNvPr id="23" name="Graphique 22" descr="Globe terrestre : Amériques avec un remplissage uni">
            <a:extLst>
              <a:ext uri="{FF2B5EF4-FFF2-40B4-BE49-F238E27FC236}">
                <a16:creationId xmlns:a16="http://schemas.microsoft.com/office/drawing/2014/main" id="{672D9B27-8CBE-0EA2-32E7-3766514CFFD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932" y="5823498"/>
            <a:ext cx="914400" cy="914400"/>
          </a:xfrm>
          <a:prstGeom prst="rect">
            <a:avLst/>
          </a:prstGeom>
        </p:spPr>
      </p:pic>
      <p:pic>
        <p:nvPicPr>
          <p:cNvPr id="24" name="Graphique 23" descr="Globe terrestre : Amériques avec un remplissage uni">
            <a:extLst>
              <a:ext uri="{FF2B5EF4-FFF2-40B4-BE49-F238E27FC236}">
                <a16:creationId xmlns:a16="http://schemas.microsoft.com/office/drawing/2014/main" id="{76D85EEE-CFEC-2CF4-31D4-C1FC8FC972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13369" y="2541656"/>
            <a:ext cx="914400" cy="914400"/>
          </a:xfrm>
          <a:prstGeom prst="rect">
            <a:avLst/>
          </a:prstGeom>
        </p:spPr>
      </p:pic>
      <p:pic>
        <p:nvPicPr>
          <p:cNvPr id="25" name="Graphique 24" descr="Globe terrestre : Amériques avec un remplissage uni">
            <a:extLst>
              <a:ext uri="{FF2B5EF4-FFF2-40B4-BE49-F238E27FC236}">
                <a16:creationId xmlns:a16="http://schemas.microsoft.com/office/drawing/2014/main" id="{58C7657D-E01D-7D51-F564-CFA974C86D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03473" y="5842496"/>
            <a:ext cx="914400" cy="91440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72837656-DA14-2570-7F23-5E663CACAB84}"/>
              </a:ext>
            </a:extLst>
          </p:cNvPr>
          <p:cNvSpPr/>
          <p:nvPr/>
        </p:nvSpPr>
        <p:spPr>
          <a:xfrm>
            <a:off x="208657" y="3576013"/>
            <a:ext cx="5859624" cy="31618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D9A576E-D269-4B10-9183-797FEC7A6B97}"/>
              </a:ext>
            </a:extLst>
          </p:cNvPr>
          <p:cNvSpPr/>
          <p:nvPr/>
        </p:nvSpPr>
        <p:spPr>
          <a:xfrm>
            <a:off x="205847" y="129998"/>
            <a:ext cx="5859624" cy="33310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2D3A967-35CC-DD80-0420-D3BFCAB282E9}"/>
              </a:ext>
            </a:extLst>
          </p:cNvPr>
          <p:cNvSpPr/>
          <p:nvPr/>
        </p:nvSpPr>
        <p:spPr>
          <a:xfrm>
            <a:off x="6210258" y="120166"/>
            <a:ext cx="5859624" cy="333102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8E7D400-84ED-AE26-27BE-6640CF150736}"/>
              </a:ext>
            </a:extLst>
          </p:cNvPr>
          <p:cNvSpPr/>
          <p:nvPr/>
        </p:nvSpPr>
        <p:spPr>
          <a:xfrm>
            <a:off x="6200362" y="3578560"/>
            <a:ext cx="5859624" cy="315950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577F850C-CEA3-DB66-C10C-D9138917DD29}"/>
              </a:ext>
            </a:extLst>
          </p:cNvPr>
          <p:cNvGrpSpPr/>
          <p:nvPr/>
        </p:nvGrpSpPr>
        <p:grpSpPr>
          <a:xfrm rot="16200000">
            <a:off x="5065323" y="1661808"/>
            <a:ext cx="1581913" cy="327380"/>
            <a:chOff x="2033966" y="2593477"/>
            <a:chExt cx="1581913" cy="327380"/>
          </a:xfrm>
        </p:grpSpPr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D7B62090-A41E-4D41-D75C-4DC779B3EDAD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36" name="Image 35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843F9AC4-5A0C-674A-74F5-58AF74E4518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37" name="Image 36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A9C64DCD-007D-4353-D0EB-7B611656C34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42" name="Groupe 41">
            <a:extLst>
              <a:ext uri="{FF2B5EF4-FFF2-40B4-BE49-F238E27FC236}">
                <a16:creationId xmlns:a16="http://schemas.microsoft.com/office/drawing/2014/main" id="{E5AD32A0-536F-773D-D0F4-95F50171B585}"/>
              </a:ext>
            </a:extLst>
          </p:cNvPr>
          <p:cNvGrpSpPr/>
          <p:nvPr/>
        </p:nvGrpSpPr>
        <p:grpSpPr>
          <a:xfrm rot="16200000">
            <a:off x="11078723" y="1676908"/>
            <a:ext cx="1581913" cy="327380"/>
            <a:chOff x="2033966" y="2593477"/>
            <a:chExt cx="1581913" cy="327380"/>
          </a:xfrm>
        </p:grpSpPr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1A0A181-477C-30D3-EC57-25C442142F55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44" name="Image 43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DEBDFAE-DAAC-ED77-E903-6EA01F8E7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45" name="Image 44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9B01F2D8-996B-448F-C05B-F1CA0AAAD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46" name="Groupe 45">
            <a:extLst>
              <a:ext uri="{FF2B5EF4-FFF2-40B4-BE49-F238E27FC236}">
                <a16:creationId xmlns:a16="http://schemas.microsoft.com/office/drawing/2014/main" id="{2D015DE1-6E30-FDDA-D2CC-F871F3D59CD7}"/>
              </a:ext>
            </a:extLst>
          </p:cNvPr>
          <p:cNvGrpSpPr/>
          <p:nvPr/>
        </p:nvGrpSpPr>
        <p:grpSpPr>
          <a:xfrm rot="16200000">
            <a:off x="5064430" y="5358657"/>
            <a:ext cx="1581913" cy="327380"/>
            <a:chOff x="2033966" y="2593477"/>
            <a:chExt cx="1581913" cy="327380"/>
          </a:xfrm>
        </p:grpSpPr>
        <p:sp>
          <p:nvSpPr>
            <p:cNvPr id="47" name="ZoneTexte 46">
              <a:extLst>
                <a:ext uri="{FF2B5EF4-FFF2-40B4-BE49-F238E27FC236}">
                  <a16:creationId xmlns:a16="http://schemas.microsoft.com/office/drawing/2014/main" id="{6A0F7A92-0382-9380-88CC-39A3192E4853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48" name="Image 47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68B9F693-351D-BBEF-F999-2CFBCACD3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49" name="Image 48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D6331AF4-664F-58F8-562D-D0CAB0F847F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0ACF69B3-17A0-B420-6D56-A7004F109338}"/>
              </a:ext>
            </a:extLst>
          </p:cNvPr>
          <p:cNvGrpSpPr/>
          <p:nvPr/>
        </p:nvGrpSpPr>
        <p:grpSpPr>
          <a:xfrm rot="16200000">
            <a:off x="11045565" y="5345049"/>
            <a:ext cx="1581913" cy="327380"/>
            <a:chOff x="2033966" y="2593477"/>
            <a:chExt cx="1581913" cy="327380"/>
          </a:xfrm>
        </p:grpSpPr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CB16B34B-7DC8-BB80-ED48-4E15529F42A3}"/>
                </a:ext>
              </a:extLst>
            </p:cNvPr>
            <p:cNvSpPr txBox="1"/>
            <p:nvPr/>
          </p:nvSpPr>
          <p:spPr>
            <a:xfrm>
              <a:off x="2033966" y="2593477"/>
              <a:ext cx="8261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/>
                <a:t>Collaboration</a:t>
              </a:r>
              <a:r>
                <a:rPr lang="fr-FR" sz="1400"/>
                <a:t> </a:t>
              </a:r>
            </a:p>
          </p:txBody>
        </p:sp>
        <p:pic>
          <p:nvPicPr>
            <p:cNvPr id="52" name="Image 51" descr="Une image contenant Police, écriture manuscrite, Graphique, texte&#10;&#10;Description générée automatiquement">
              <a:extLst>
                <a:ext uri="{FF2B5EF4-FFF2-40B4-BE49-F238E27FC236}">
                  <a16:creationId xmlns:a16="http://schemas.microsoft.com/office/drawing/2014/main" id="{EEF71B21-A980-788A-6CC4-F518BFB9476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0139" y="2676306"/>
              <a:ext cx="300470" cy="235316"/>
            </a:xfrm>
            <a:prstGeom prst="rect">
              <a:avLst/>
            </a:prstGeom>
          </p:spPr>
        </p:pic>
        <p:pic>
          <p:nvPicPr>
            <p:cNvPr id="53" name="Image 52" descr="Une image contenant texte, Police, logo, Graphique&#10;&#10;Description générée automatiquement">
              <a:extLst>
                <a:ext uri="{FF2B5EF4-FFF2-40B4-BE49-F238E27FC236}">
                  <a16:creationId xmlns:a16="http://schemas.microsoft.com/office/drawing/2014/main" id="{EF96DCED-B133-BF9A-DB70-07B131164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26553" y="2710202"/>
              <a:ext cx="389326" cy="210655"/>
            </a:xfrm>
            <a:prstGeom prst="rect">
              <a:avLst/>
            </a:prstGeom>
          </p:spPr>
        </p:pic>
      </p:grpSp>
      <p:sp>
        <p:nvSpPr>
          <p:cNvPr id="2" name="ZoneTexte 26">
            <a:extLst>
              <a:ext uri="{FF2B5EF4-FFF2-40B4-BE49-F238E27FC236}">
                <a16:creationId xmlns:a16="http://schemas.microsoft.com/office/drawing/2014/main" id="{E65D951E-CF08-848A-4327-36D05B918D18}"/>
              </a:ext>
            </a:extLst>
          </p:cNvPr>
          <p:cNvSpPr txBox="1"/>
          <p:nvPr/>
        </p:nvSpPr>
        <p:spPr>
          <a:xfrm>
            <a:off x="866835" y="1282318"/>
            <a:ext cx="4406630" cy="12430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Santé </a:t>
            </a:r>
            <a:r>
              <a:rPr lang="fr-FR" sz="3200" b="1" kern="1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publique</a:t>
            </a:r>
            <a:endParaRPr lang="fr-FR" sz="32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  <p:sp>
        <p:nvSpPr>
          <p:cNvPr id="3" name="ZoneTexte 31">
            <a:extLst>
              <a:ext uri="{FF2B5EF4-FFF2-40B4-BE49-F238E27FC236}">
                <a16:creationId xmlns:a16="http://schemas.microsoft.com/office/drawing/2014/main" id="{FD77FA9B-68B5-5D15-AEED-C9F3A4C3DA9C}"/>
              </a:ext>
            </a:extLst>
          </p:cNvPr>
          <p:cNvSpPr txBox="1"/>
          <p:nvPr/>
        </p:nvSpPr>
        <p:spPr>
          <a:xfrm>
            <a:off x="7132880" y="1012729"/>
            <a:ext cx="4133461" cy="1741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 de l’eau, des sols et de l’air</a:t>
            </a: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  <p:sp>
        <p:nvSpPr>
          <p:cNvPr id="4" name="ZoneTexte 25">
            <a:extLst>
              <a:ext uri="{FF2B5EF4-FFF2-40B4-BE49-F238E27FC236}">
                <a16:creationId xmlns:a16="http://schemas.microsoft.com/office/drawing/2014/main" id="{99D18319-32F2-514C-8FA9-4799EAA57D80}"/>
              </a:ext>
            </a:extLst>
          </p:cNvPr>
          <p:cNvSpPr txBox="1"/>
          <p:nvPr/>
        </p:nvSpPr>
        <p:spPr>
          <a:xfrm>
            <a:off x="422636" y="4735142"/>
            <a:ext cx="4945224" cy="1214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</a:t>
            </a: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  <p:sp>
        <p:nvSpPr>
          <p:cNvPr id="5" name="ZoneTexte 34">
            <a:extLst>
              <a:ext uri="{FF2B5EF4-FFF2-40B4-BE49-F238E27FC236}">
                <a16:creationId xmlns:a16="http://schemas.microsoft.com/office/drawing/2014/main" id="{C6F35EBB-D7D6-CB38-9075-AEDEF68EB2EB}"/>
              </a:ext>
            </a:extLst>
          </p:cNvPr>
          <p:cNvSpPr txBox="1"/>
          <p:nvPr/>
        </p:nvSpPr>
        <p:spPr>
          <a:xfrm>
            <a:off x="6878548" y="4190022"/>
            <a:ext cx="4133461" cy="27951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fr-FR" sz="3200" b="1" kern="1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Cohésion spatiale/ </a:t>
            </a:r>
            <a:r>
              <a:rPr lang="fr-FR" sz="3200" b="1" kern="1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paysages</a:t>
            </a:r>
            <a:r>
              <a:rPr lang="fr-FR" sz="3200" b="1" kern="1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 (</a:t>
            </a:r>
            <a:r>
              <a:rPr lang="fr-FR" sz="3200" b="1" kern="100" dirty="0">
                <a:solidFill>
                  <a:srgbClr val="0070C0"/>
                </a:solidFill>
                <a:latin typeface="Calibri"/>
                <a:ea typeface="Calibri"/>
                <a:cs typeface="Times New Roman"/>
              </a:rPr>
              <a:t>surfaces</a:t>
            </a:r>
            <a:r>
              <a:rPr lang="fr-FR" sz="3200" b="1" kern="100" dirty="0">
                <a:solidFill>
                  <a:srgbClr val="0070C0"/>
                </a:solidFill>
                <a:effectLst/>
                <a:latin typeface="Calibri"/>
                <a:ea typeface="Calibri"/>
                <a:cs typeface="Times New Roman"/>
              </a:rPr>
              <a:t> non valorisables en cultures)</a:t>
            </a:r>
          </a:p>
          <a:p>
            <a:pPr algn="ctr"/>
            <a:endParaRPr lang="fr-FR" sz="32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949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a05bc61-ba3f-4ddf-b4a0-ceb34c6a866e">
      <Terms xmlns="http://schemas.microsoft.com/office/infopath/2007/PartnerControls"/>
    </lcf76f155ced4ddcb4097134ff3c332f>
    <TaxCatchAll xmlns="b09ac5c7-1afc-4098-9d6b-f9cab4be4391" xsi:nil="true"/>
    <vyol xmlns="ea05bc61-ba3f-4ddf-b4a0-ceb34c6a866e" xsi:nil="true"/>
    <Date xmlns="ea05bc61-ba3f-4ddf-b4a0-ceb34c6a866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8AED8201449E4BB746A57F5172E615" ma:contentTypeVersion="24" ma:contentTypeDescription="Crée un document." ma:contentTypeScope="" ma:versionID="493b07569c1345ff1f8f569367a97279">
  <xsd:schema xmlns:xsd="http://www.w3.org/2001/XMLSchema" xmlns:xs="http://www.w3.org/2001/XMLSchema" xmlns:p="http://schemas.microsoft.com/office/2006/metadata/properties" xmlns:ns2="ea05bc61-ba3f-4ddf-b4a0-ceb34c6a866e" xmlns:ns3="b09ac5c7-1afc-4098-9d6b-f9cab4be4391" targetNamespace="http://schemas.microsoft.com/office/2006/metadata/properties" ma:root="true" ma:fieldsID="e6544b6e89cde64dfbc65b141d487ce3" ns2:_="" ns3:_="">
    <xsd:import namespace="ea05bc61-ba3f-4ddf-b4a0-ceb34c6a866e"/>
    <xsd:import namespace="b09ac5c7-1afc-4098-9d6b-f9cab4be43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vyol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Date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5bc61-ba3f-4ddf-b4a0-ceb34c6a86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vyol" ma:index="18" nillable="true" ma:displayName="Nombre" ma:internalName="vyol">
      <xsd:simpleType>
        <xsd:restriction base="dms:Number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alises d’images" ma:readOnly="false" ma:fieldId="{5cf76f15-5ced-4ddc-b409-7134ff3c332f}" ma:taxonomyMulti="true" ma:sspId="4bf1a0a4-3e36-4bd3-abca-3171e75167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Date" ma:index="25" nillable="true" ma:displayName="Date" ma:format="DateOnly" ma:internalName="Date">
      <xsd:simpleType>
        <xsd:restriction base="dms:DateTim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9ac5c7-1afc-4098-9d6b-f9cab4be439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e7d2b72b-baff-45b7-b7f7-9df300041cb6}" ma:internalName="TaxCatchAll" ma:showField="CatchAllData" ma:web="b09ac5c7-1afc-4098-9d6b-f9cab4be43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53314E-52F6-46EC-BAA5-5147E32AE41D}">
  <ds:schemaRefs>
    <ds:schemaRef ds:uri="1ea00e72-dc4a-4127-8bb9-3f2926f0a3e4"/>
    <ds:schemaRef ds:uri="ca610690-7aea-4a87-82cc-c09c23f2c355"/>
    <ds:schemaRef ds:uri="http://schemas.microsoft.com/office/2006/metadata/properties"/>
    <ds:schemaRef ds:uri="http://schemas.microsoft.com/office/infopath/2007/PartnerControls"/>
    <ds:schemaRef ds:uri="ea05bc61-ba3f-4ddf-b4a0-ceb34c6a866e"/>
    <ds:schemaRef ds:uri="b09ac5c7-1afc-4098-9d6b-f9cab4be4391"/>
  </ds:schemaRefs>
</ds:datastoreItem>
</file>

<file path=customXml/itemProps2.xml><?xml version="1.0" encoding="utf-8"?>
<ds:datastoreItem xmlns:ds="http://schemas.openxmlformats.org/officeDocument/2006/customXml" ds:itemID="{6EC1C1E8-3C80-4291-89DD-07169942E0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05bc61-ba3f-4ddf-b4a0-ceb34c6a866e"/>
    <ds:schemaRef ds:uri="b09ac5c7-1afc-4098-9d6b-f9cab4be43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C420211-9DC9-47E6-8BF2-920BD26C58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770</Words>
  <Application>Microsoft Office PowerPoint</Application>
  <PresentationFormat>Grand écran</PresentationFormat>
  <Paragraphs>215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Briand</dc:creator>
  <cp:lastModifiedBy>Emmanuelle Zanchi</cp:lastModifiedBy>
  <cp:revision>276</cp:revision>
  <dcterms:created xsi:type="dcterms:W3CDTF">2023-12-04T10:23:06Z</dcterms:created>
  <dcterms:modified xsi:type="dcterms:W3CDTF">2024-03-24T12:36:11Z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0x0101002E8AED8201449E4BB746A57F5172E615</vt:lpwstr>
  </property>
  <property fmtid="{D5CDD505-2E9C-101B-9397-08002B2CF9AE}" pid="3" name="MediaServiceImageTags">
    <vt:lpwstr/>
  </property>
  <property fmtid="{D5CDD505-2E9C-101B-9397-08002B2CF9AE}" pid="4" name="Order">
    <vt:r8>23400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TriggerFlowInfo">
    <vt:lpwstr/>
  </property>
</Properties>
</file>