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5321300" cy="7562850"/>
  <p:notesSz cx="53213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2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9573" y="2344483"/>
            <a:ext cx="4528502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99147" y="4235196"/>
            <a:ext cx="372935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0349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D9455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0349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382" y="1739455"/>
            <a:ext cx="2317527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3739" y="1739455"/>
            <a:ext cx="2317527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0349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485" y="728845"/>
            <a:ext cx="4576679" cy="62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0349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290" y="3076129"/>
            <a:ext cx="4967069" cy="2475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D9455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1401" y="7033450"/>
            <a:ext cx="170484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382" y="7033450"/>
            <a:ext cx="122535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35908" y="7033450"/>
            <a:ext cx="122535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24475" cy="1689735"/>
          </a:xfrm>
          <a:custGeom>
            <a:avLst/>
            <a:gdLst/>
            <a:ahLst/>
            <a:cxnLst/>
            <a:rect l="l" t="t" r="r" b="b"/>
            <a:pathLst>
              <a:path w="5324475" h="1689735">
                <a:moveTo>
                  <a:pt x="5324474" y="1689684"/>
                </a:moveTo>
                <a:lnTo>
                  <a:pt x="0" y="1689684"/>
                </a:lnTo>
                <a:lnTo>
                  <a:pt x="0" y="0"/>
                </a:lnTo>
                <a:lnTo>
                  <a:pt x="5324474" y="0"/>
                </a:lnTo>
                <a:lnTo>
                  <a:pt x="5324474" y="1689684"/>
                </a:lnTo>
                <a:close/>
              </a:path>
            </a:pathLst>
          </a:custGeom>
          <a:solidFill>
            <a:srgbClr val="5B731B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17220">
              <a:lnSpc>
                <a:spcPct val="100000"/>
              </a:lnSpc>
              <a:spcBef>
                <a:spcPts val="110"/>
              </a:spcBef>
            </a:pPr>
            <a:r>
              <a:rPr spc="-395" dirty="0"/>
              <a:t>L</a:t>
            </a:r>
            <a:r>
              <a:rPr spc="-409" dirty="0"/>
              <a:t>e</a:t>
            </a:r>
            <a:r>
              <a:rPr spc="-325" dirty="0"/>
              <a:t> </a:t>
            </a:r>
            <a:r>
              <a:rPr spc="-200" dirty="0"/>
              <a:t>c</a:t>
            </a:r>
            <a:r>
              <a:rPr spc="-465" dirty="0"/>
              <a:t>o</a:t>
            </a:r>
            <a:r>
              <a:rPr spc="-160" dirty="0"/>
              <a:t>r</a:t>
            </a:r>
            <a:r>
              <a:rPr spc="-465" dirty="0"/>
              <a:t>no</a:t>
            </a:r>
            <a:r>
              <a:rPr spc="-459" dirty="0"/>
              <a:t>u</a:t>
            </a:r>
            <a:r>
              <a:rPr spc="-670" dirty="0"/>
              <a:t>i</a:t>
            </a:r>
            <a:r>
              <a:rPr sz="5850" spc="-345" baseline="-3561" dirty="0">
                <a:solidFill>
                  <a:srgbClr val="5E7840"/>
                </a:solidFill>
              </a:rPr>
              <a:t>i</a:t>
            </a:r>
            <a:r>
              <a:rPr sz="3900" spc="-670" dirty="0"/>
              <a:t>l</a:t>
            </a:r>
            <a:r>
              <a:rPr sz="5850" spc="-345" baseline="-3561" dirty="0">
                <a:solidFill>
                  <a:srgbClr val="5E7840"/>
                </a:solidFill>
              </a:rPr>
              <a:t>l</a:t>
            </a:r>
            <a:r>
              <a:rPr sz="3900" spc="-670" dirty="0"/>
              <a:t>l</a:t>
            </a:r>
            <a:r>
              <a:rPr sz="5850" spc="-345" baseline="-3561" dirty="0">
                <a:solidFill>
                  <a:srgbClr val="5E7840"/>
                </a:solidFill>
              </a:rPr>
              <a:t>l</a:t>
            </a:r>
            <a:r>
              <a:rPr sz="3900" spc="-415" dirty="0"/>
              <a:t>e</a:t>
            </a:r>
            <a:r>
              <a:rPr sz="3900" spc="-155" dirty="0"/>
              <a:t>r</a:t>
            </a:r>
            <a:r>
              <a:rPr sz="3900" spc="-325" dirty="0"/>
              <a:t> </a:t>
            </a:r>
            <a:r>
              <a:rPr sz="3900" spc="-285" dirty="0"/>
              <a:t>s</a:t>
            </a:r>
            <a:r>
              <a:rPr sz="3900" spc="-390" dirty="0"/>
              <a:t>a</a:t>
            </a:r>
            <a:r>
              <a:rPr sz="3900" spc="-465" dirty="0"/>
              <a:t>n</a:t>
            </a:r>
            <a:r>
              <a:rPr sz="3900" spc="-459" dirty="0"/>
              <a:t>gu</a:t>
            </a:r>
            <a:r>
              <a:rPr sz="3900" spc="-670" dirty="0"/>
              <a:t>i</a:t>
            </a:r>
            <a:r>
              <a:rPr sz="5850" spc="-345" baseline="-3561" dirty="0">
                <a:solidFill>
                  <a:srgbClr val="5E7840"/>
                </a:solidFill>
              </a:rPr>
              <a:t>i</a:t>
            </a:r>
            <a:r>
              <a:rPr sz="3900" spc="-459" dirty="0"/>
              <a:t>n</a:t>
            </a:r>
            <a:endParaRPr sz="3900"/>
          </a:p>
        </p:txBody>
      </p:sp>
      <p:grpSp>
        <p:nvGrpSpPr>
          <p:cNvPr id="4" name="object 4"/>
          <p:cNvGrpSpPr/>
          <p:nvPr/>
        </p:nvGrpSpPr>
        <p:grpSpPr>
          <a:xfrm>
            <a:off x="0" y="72482"/>
            <a:ext cx="5324475" cy="2887345"/>
            <a:chOff x="0" y="72482"/>
            <a:chExt cx="5324475" cy="28873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342" y="72482"/>
              <a:ext cx="1207225" cy="14350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95199" y="532929"/>
              <a:ext cx="295275" cy="257175"/>
            </a:xfrm>
            <a:custGeom>
              <a:avLst/>
              <a:gdLst/>
              <a:ahLst/>
              <a:cxnLst/>
              <a:rect l="l" t="t" r="r" b="b"/>
              <a:pathLst>
                <a:path w="295275" h="257175">
                  <a:moveTo>
                    <a:pt x="109883" y="67432"/>
                  </a:moveTo>
                  <a:lnTo>
                    <a:pt x="107140" y="67432"/>
                  </a:lnTo>
                  <a:lnTo>
                    <a:pt x="105355" y="66478"/>
                  </a:lnTo>
                  <a:lnTo>
                    <a:pt x="70406" y="6162"/>
                  </a:lnTo>
                  <a:lnTo>
                    <a:pt x="71278" y="2922"/>
                  </a:lnTo>
                  <a:lnTo>
                    <a:pt x="76359" y="0"/>
                  </a:lnTo>
                  <a:lnTo>
                    <a:pt x="79611" y="868"/>
                  </a:lnTo>
                  <a:lnTo>
                    <a:pt x="115048" y="62020"/>
                  </a:lnTo>
                  <a:lnTo>
                    <a:pt x="114177" y="65261"/>
                  </a:lnTo>
                  <a:lnTo>
                    <a:pt x="110797" y="67199"/>
                  </a:lnTo>
                  <a:lnTo>
                    <a:pt x="109883" y="67432"/>
                  </a:lnTo>
                  <a:close/>
                </a:path>
                <a:path w="295275" h="257175">
                  <a:moveTo>
                    <a:pt x="82364" y="96213"/>
                  </a:moveTo>
                  <a:lnTo>
                    <a:pt x="79622" y="96213"/>
                  </a:lnTo>
                  <a:lnTo>
                    <a:pt x="78708" y="95980"/>
                  </a:lnTo>
                  <a:lnTo>
                    <a:pt x="44014" y="76030"/>
                  </a:lnTo>
                  <a:lnTo>
                    <a:pt x="43143" y="72800"/>
                  </a:lnTo>
                  <a:lnTo>
                    <a:pt x="46076" y="67739"/>
                  </a:lnTo>
                  <a:lnTo>
                    <a:pt x="49329" y="66870"/>
                  </a:lnTo>
                  <a:lnTo>
                    <a:pt x="85723" y="87795"/>
                  </a:lnTo>
                  <a:lnTo>
                    <a:pt x="86594" y="91035"/>
                  </a:lnTo>
                  <a:lnTo>
                    <a:pt x="84150" y="95260"/>
                  </a:lnTo>
                  <a:lnTo>
                    <a:pt x="82364" y="96213"/>
                  </a:lnTo>
                  <a:close/>
                </a:path>
                <a:path w="295275" h="257175">
                  <a:moveTo>
                    <a:pt x="188123" y="67432"/>
                  </a:moveTo>
                  <a:lnTo>
                    <a:pt x="185381" y="67432"/>
                  </a:lnTo>
                  <a:lnTo>
                    <a:pt x="184467" y="67199"/>
                  </a:lnTo>
                  <a:lnTo>
                    <a:pt x="181087" y="65261"/>
                  </a:lnTo>
                  <a:lnTo>
                    <a:pt x="180215" y="62020"/>
                  </a:lnTo>
                  <a:lnTo>
                    <a:pt x="181714" y="59500"/>
                  </a:lnTo>
                  <a:lnTo>
                    <a:pt x="215674" y="868"/>
                  </a:lnTo>
                  <a:lnTo>
                    <a:pt x="218926" y="0"/>
                  </a:lnTo>
                  <a:lnTo>
                    <a:pt x="224007" y="2922"/>
                  </a:lnTo>
                  <a:lnTo>
                    <a:pt x="224878" y="6162"/>
                  </a:lnTo>
                  <a:lnTo>
                    <a:pt x="189909" y="66478"/>
                  </a:lnTo>
                  <a:lnTo>
                    <a:pt x="188123" y="67432"/>
                  </a:lnTo>
                  <a:close/>
                </a:path>
                <a:path w="295275" h="257175">
                  <a:moveTo>
                    <a:pt x="213250" y="96213"/>
                  </a:moveTo>
                  <a:lnTo>
                    <a:pt x="210518" y="96213"/>
                  </a:lnTo>
                  <a:lnTo>
                    <a:pt x="208733" y="95260"/>
                  </a:lnTo>
                  <a:lnTo>
                    <a:pt x="206277" y="91035"/>
                  </a:lnTo>
                  <a:lnTo>
                    <a:pt x="207149" y="87795"/>
                  </a:lnTo>
                  <a:lnTo>
                    <a:pt x="220329" y="80223"/>
                  </a:lnTo>
                  <a:lnTo>
                    <a:pt x="220520" y="80075"/>
                  </a:lnTo>
                  <a:lnTo>
                    <a:pt x="243532" y="66849"/>
                  </a:lnTo>
                  <a:lnTo>
                    <a:pt x="246785" y="67717"/>
                  </a:lnTo>
                  <a:lnTo>
                    <a:pt x="249708" y="72779"/>
                  </a:lnTo>
                  <a:lnTo>
                    <a:pt x="248836" y="76019"/>
                  </a:lnTo>
                  <a:lnTo>
                    <a:pt x="214164" y="95980"/>
                  </a:lnTo>
                  <a:lnTo>
                    <a:pt x="213250" y="96213"/>
                  </a:lnTo>
                  <a:close/>
                </a:path>
                <a:path w="295275" h="257175">
                  <a:moveTo>
                    <a:pt x="292883" y="134133"/>
                  </a:moveTo>
                  <a:lnTo>
                    <a:pt x="221998" y="134133"/>
                  </a:lnTo>
                  <a:lnTo>
                    <a:pt x="219617" y="131761"/>
                  </a:lnTo>
                  <a:lnTo>
                    <a:pt x="219628" y="125905"/>
                  </a:lnTo>
                  <a:lnTo>
                    <a:pt x="221998" y="123544"/>
                  </a:lnTo>
                  <a:lnTo>
                    <a:pt x="292883" y="123544"/>
                  </a:lnTo>
                  <a:lnTo>
                    <a:pt x="295264" y="125905"/>
                  </a:lnTo>
                  <a:lnTo>
                    <a:pt x="295264" y="131761"/>
                  </a:lnTo>
                  <a:lnTo>
                    <a:pt x="292883" y="134133"/>
                  </a:lnTo>
                  <a:close/>
                </a:path>
                <a:path w="295275" h="257175">
                  <a:moveTo>
                    <a:pt x="245509" y="190033"/>
                  </a:moveTo>
                  <a:lnTo>
                    <a:pt x="242767" y="190033"/>
                  </a:lnTo>
                  <a:lnTo>
                    <a:pt x="241864" y="189800"/>
                  </a:lnTo>
                  <a:lnTo>
                    <a:pt x="207160" y="169850"/>
                  </a:lnTo>
                  <a:lnTo>
                    <a:pt x="206288" y="166610"/>
                  </a:lnTo>
                  <a:lnTo>
                    <a:pt x="209222" y="161548"/>
                  </a:lnTo>
                  <a:lnTo>
                    <a:pt x="212464" y="160680"/>
                  </a:lnTo>
                  <a:lnTo>
                    <a:pt x="248857" y="181625"/>
                  </a:lnTo>
                  <a:lnTo>
                    <a:pt x="249740" y="184866"/>
                  </a:lnTo>
                  <a:lnTo>
                    <a:pt x="247295" y="189080"/>
                  </a:lnTo>
                  <a:lnTo>
                    <a:pt x="245509" y="190033"/>
                  </a:lnTo>
                  <a:close/>
                </a:path>
                <a:path w="295275" h="257175">
                  <a:moveTo>
                    <a:pt x="219723" y="256883"/>
                  </a:moveTo>
                  <a:lnTo>
                    <a:pt x="216981" y="256883"/>
                  </a:lnTo>
                  <a:lnTo>
                    <a:pt x="215185" y="255940"/>
                  </a:lnTo>
                  <a:lnTo>
                    <a:pt x="180226" y="195635"/>
                  </a:lnTo>
                  <a:lnTo>
                    <a:pt x="181097" y="192395"/>
                  </a:lnTo>
                  <a:lnTo>
                    <a:pt x="186178" y="189472"/>
                  </a:lnTo>
                  <a:lnTo>
                    <a:pt x="189430" y="190340"/>
                  </a:lnTo>
                  <a:lnTo>
                    <a:pt x="223146" y="248549"/>
                  </a:lnTo>
                  <a:lnTo>
                    <a:pt x="223422" y="248941"/>
                  </a:lnTo>
                  <a:lnTo>
                    <a:pt x="224878" y="251472"/>
                  </a:lnTo>
                  <a:lnTo>
                    <a:pt x="224007" y="254712"/>
                  </a:lnTo>
                  <a:lnTo>
                    <a:pt x="220637" y="256650"/>
                  </a:lnTo>
                  <a:lnTo>
                    <a:pt x="219723" y="256883"/>
                  </a:lnTo>
                  <a:close/>
                </a:path>
                <a:path w="295275" h="257175">
                  <a:moveTo>
                    <a:pt x="50115" y="190054"/>
                  </a:moveTo>
                  <a:lnTo>
                    <a:pt x="47373" y="190054"/>
                  </a:lnTo>
                  <a:lnTo>
                    <a:pt x="45587" y="189112"/>
                  </a:lnTo>
                  <a:lnTo>
                    <a:pt x="43132" y="184876"/>
                  </a:lnTo>
                  <a:lnTo>
                    <a:pt x="44004" y="181636"/>
                  </a:lnTo>
                  <a:lnTo>
                    <a:pt x="80398" y="160701"/>
                  </a:lnTo>
                  <a:lnTo>
                    <a:pt x="83650" y="161569"/>
                  </a:lnTo>
                  <a:lnTo>
                    <a:pt x="86584" y="166631"/>
                  </a:lnTo>
                  <a:lnTo>
                    <a:pt x="85712" y="169871"/>
                  </a:lnTo>
                  <a:lnTo>
                    <a:pt x="51030" y="189821"/>
                  </a:lnTo>
                  <a:lnTo>
                    <a:pt x="50115" y="190054"/>
                  </a:lnTo>
                  <a:close/>
                </a:path>
                <a:path w="295275" h="257175">
                  <a:moveTo>
                    <a:pt x="78304" y="256925"/>
                  </a:moveTo>
                  <a:lnTo>
                    <a:pt x="75561" y="256925"/>
                  </a:lnTo>
                  <a:lnTo>
                    <a:pt x="74658" y="256692"/>
                  </a:lnTo>
                  <a:lnTo>
                    <a:pt x="71267" y="254754"/>
                  </a:lnTo>
                  <a:lnTo>
                    <a:pt x="70396" y="251514"/>
                  </a:lnTo>
                  <a:lnTo>
                    <a:pt x="105844" y="190351"/>
                  </a:lnTo>
                  <a:lnTo>
                    <a:pt x="109096" y="189483"/>
                  </a:lnTo>
                  <a:lnTo>
                    <a:pt x="114177" y="192405"/>
                  </a:lnTo>
                  <a:lnTo>
                    <a:pt x="115048" y="195646"/>
                  </a:lnTo>
                  <a:lnTo>
                    <a:pt x="113592" y="198198"/>
                  </a:lnTo>
                  <a:lnTo>
                    <a:pt x="80089" y="255972"/>
                  </a:lnTo>
                  <a:lnTo>
                    <a:pt x="78304" y="256925"/>
                  </a:lnTo>
                  <a:close/>
                </a:path>
                <a:path w="295275" h="257175">
                  <a:moveTo>
                    <a:pt x="73266" y="134133"/>
                  </a:moveTo>
                  <a:lnTo>
                    <a:pt x="53336" y="134122"/>
                  </a:lnTo>
                  <a:lnTo>
                    <a:pt x="2370" y="134122"/>
                  </a:lnTo>
                  <a:lnTo>
                    <a:pt x="0" y="131761"/>
                  </a:lnTo>
                  <a:lnTo>
                    <a:pt x="0" y="125916"/>
                  </a:lnTo>
                  <a:lnTo>
                    <a:pt x="2380" y="123544"/>
                  </a:lnTo>
                  <a:lnTo>
                    <a:pt x="73266" y="123544"/>
                  </a:lnTo>
                  <a:lnTo>
                    <a:pt x="75646" y="125916"/>
                  </a:lnTo>
                  <a:lnTo>
                    <a:pt x="75646" y="131761"/>
                  </a:lnTo>
                  <a:lnTo>
                    <a:pt x="73276" y="134122"/>
                  </a:lnTo>
                  <a:lnTo>
                    <a:pt x="53251" y="134122"/>
                  </a:lnTo>
                  <a:lnTo>
                    <a:pt x="73266" y="134133"/>
                  </a:lnTo>
                  <a:close/>
                </a:path>
                <a:path w="295275" h="257175">
                  <a:moveTo>
                    <a:pt x="149370" y="58304"/>
                  </a:moveTo>
                  <a:lnTo>
                    <a:pt x="143502" y="58304"/>
                  </a:lnTo>
                  <a:lnTo>
                    <a:pt x="141121" y="55932"/>
                  </a:lnTo>
                  <a:lnTo>
                    <a:pt x="141121" y="14062"/>
                  </a:lnTo>
                  <a:lnTo>
                    <a:pt x="143502" y="11690"/>
                  </a:lnTo>
                  <a:lnTo>
                    <a:pt x="149370" y="11690"/>
                  </a:lnTo>
                  <a:lnTo>
                    <a:pt x="151750" y="14062"/>
                  </a:lnTo>
                  <a:lnTo>
                    <a:pt x="151750" y="55932"/>
                  </a:lnTo>
                  <a:lnTo>
                    <a:pt x="149370" y="58304"/>
                  </a:lnTo>
                  <a:close/>
                </a:path>
                <a:path w="295275" h="257175">
                  <a:moveTo>
                    <a:pt x="149370" y="245976"/>
                  </a:moveTo>
                  <a:lnTo>
                    <a:pt x="143502" y="245976"/>
                  </a:lnTo>
                  <a:lnTo>
                    <a:pt x="141121" y="243604"/>
                  </a:lnTo>
                  <a:lnTo>
                    <a:pt x="141121" y="201734"/>
                  </a:lnTo>
                  <a:lnTo>
                    <a:pt x="143502" y="199362"/>
                  </a:lnTo>
                  <a:lnTo>
                    <a:pt x="149370" y="199362"/>
                  </a:lnTo>
                  <a:lnTo>
                    <a:pt x="151750" y="201734"/>
                  </a:lnTo>
                  <a:lnTo>
                    <a:pt x="151750" y="243604"/>
                  </a:lnTo>
                  <a:lnTo>
                    <a:pt x="149370" y="245976"/>
                  </a:lnTo>
                  <a:close/>
                </a:path>
                <a:path w="295275" h="257175">
                  <a:moveTo>
                    <a:pt x="147626" y="153172"/>
                  </a:moveTo>
                  <a:lnTo>
                    <a:pt x="138120" y="151260"/>
                  </a:lnTo>
                  <a:lnTo>
                    <a:pt x="130356" y="146044"/>
                  </a:lnTo>
                  <a:lnTo>
                    <a:pt x="125121" y="138309"/>
                  </a:lnTo>
                  <a:lnTo>
                    <a:pt x="123201" y="128838"/>
                  </a:lnTo>
                  <a:lnTo>
                    <a:pt x="125121" y="119367"/>
                  </a:lnTo>
                  <a:lnTo>
                    <a:pt x="130356" y="111632"/>
                  </a:lnTo>
                  <a:lnTo>
                    <a:pt x="138120" y="106417"/>
                  </a:lnTo>
                  <a:lnTo>
                    <a:pt x="147626" y="104504"/>
                  </a:lnTo>
                  <a:lnTo>
                    <a:pt x="157133" y="106417"/>
                  </a:lnTo>
                  <a:lnTo>
                    <a:pt x="164897" y="111632"/>
                  </a:lnTo>
                  <a:lnTo>
                    <a:pt x="170132" y="119367"/>
                  </a:lnTo>
                  <a:lnTo>
                    <a:pt x="172052" y="128838"/>
                  </a:lnTo>
                  <a:lnTo>
                    <a:pt x="170132" y="138309"/>
                  </a:lnTo>
                  <a:lnTo>
                    <a:pt x="164897" y="146044"/>
                  </a:lnTo>
                  <a:lnTo>
                    <a:pt x="157133" y="151260"/>
                  </a:lnTo>
                  <a:lnTo>
                    <a:pt x="147626" y="153172"/>
                  </a:lnTo>
                  <a:close/>
                </a:path>
              </a:pathLst>
            </a:custGeom>
            <a:solidFill>
              <a:srgbClr val="034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73541"/>
              <a:ext cx="5324474" cy="128587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1742" y="5044414"/>
            <a:ext cx="5302885" cy="2695726"/>
            <a:chOff x="21742" y="5044414"/>
            <a:chExt cx="5302885" cy="2695726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567" y="5377941"/>
              <a:ext cx="2590799" cy="2362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1961" y="5424126"/>
              <a:ext cx="1034053" cy="13823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4646" y="5451748"/>
              <a:ext cx="1069681" cy="13054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742" y="5044414"/>
              <a:ext cx="5302885" cy="2519045"/>
            </a:xfrm>
            <a:custGeom>
              <a:avLst/>
              <a:gdLst/>
              <a:ahLst/>
              <a:cxnLst/>
              <a:rect l="l" t="t" r="r" b="b"/>
              <a:pathLst>
                <a:path w="5302885" h="2519045">
                  <a:moveTo>
                    <a:pt x="2152777" y="2518435"/>
                  </a:moveTo>
                  <a:lnTo>
                    <a:pt x="160261" y="128282"/>
                  </a:lnTo>
                  <a:lnTo>
                    <a:pt x="65138" y="14274"/>
                  </a:lnTo>
                  <a:lnTo>
                    <a:pt x="49085" y="1866"/>
                  </a:lnTo>
                  <a:lnTo>
                    <a:pt x="32448" y="0"/>
                  </a:lnTo>
                  <a:lnTo>
                    <a:pt x="17360" y="7658"/>
                  </a:lnTo>
                  <a:lnTo>
                    <a:pt x="5918" y="23812"/>
                  </a:lnTo>
                  <a:lnTo>
                    <a:pt x="0" y="48425"/>
                  </a:lnTo>
                  <a:lnTo>
                    <a:pt x="1549" y="75260"/>
                  </a:lnTo>
                  <a:lnTo>
                    <a:pt x="9474" y="101130"/>
                  </a:lnTo>
                  <a:lnTo>
                    <a:pt x="22669" y="122872"/>
                  </a:lnTo>
                  <a:lnTo>
                    <a:pt x="1980006" y="2470759"/>
                  </a:lnTo>
                  <a:lnTo>
                    <a:pt x="2019782" y="2518435"/>
                  </a:lnTo>
                  <a:lnTo>
                    <a:pt x="2152777" y="2518435"/>
                  </a:lnTo>
                  <a:close/>
                </a:path>
                <a:path w="5302885" h="2519045">
                  <a:moveTo>
                    <a:pt x="5302720" y="42316"/>
                  </a:moveTo>
                  <a:lnTo>
                    <a:pt x="3328314" y="2353678"/>
                  </a:lnTo>
                  <a:lnTo>
                    <a:pt x="3187611" y="2518435"/>
                  </a:lnTo>
                  <a:lnTo>
                    <a:pt x="3321939" y="2518435"/>
                  </a:lnTo>
                  <a:lnTo>
                    <a:pt x="5302720" y="199694"/>
                  </a:lnTo>
                  <a:lnTo>
                    <a:pt x="5302720" y="423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375485" y="3048894"/>
            <a:ext cx="4757682" cy="725840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499870">
              <a:lnSpc>
                <a:spcPct val="100000"/>
              </a:lnSpc>
              <a:spcBef>
                <a:spcPts val="1880"/>
              </a:spcBef>
            </a:pPr>
            <a:r>
              <a:rPr spc="-475" dirty="0"/>
              <a:t>1</a:t>
            </a:r>
            <a:r>
              <a:rPr spc="-90" dirty="0"/>
              <a:t>00</a:t>
            </a:r>
            <a:r>
              <a:rPr spc="-254" dirty="0"/>
              <a:t>%</a:t>
            </a:r>
            <a:r>
              <a:rPr spc="-260" dirty="0"/>
              <a:t> </a:t>
            </a:r>
            <a:r>
              <a:rPr spc="-315" dirty="0"/>
              <a:t>L</a:t>
            </a:r>
            <a:r>
              <a:rPr spc="-530" dirty="0"/>
              <a:t>O</a:t>
            </a:r>
            <a:r>
              <a:rPr spc="-270" dirty="0"/>
              <a:t>C</a:t>
            </a:r>
            <a:r>
              <a:rPr spc="-340" dirty="0"/>
              <a:t>A</a:t>
            </a:r>
            <a:r>
              <a:rPr spc="-310" dirty="0"/>
              <a:t>L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5BDEEC69-2756-F9E5-C14F-7DAE345B6A53}"/>
              </a:ext>
            </a:extLst>
          </p:cNvPr>
          <p:cNvSpPr txBox="1">
            <a:spLocks/>
          </p:cNvSpPr>
          <p:nvPr/>
        </p:nvSpPr>
        <p:spPr>
          <a:xfrm>
            <a:off x="77342" y="3788117"/>
            <a:ext cx="2942996" cy="55335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900" b="0" i="0">
                <a:solidFill>
                  <a:srgbClr val="034934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fr-FR" sz="2000" b="1" kern="0" spc="-70" dirty="0">
                <a:solidFill>
                  <a:srgbClr val="E06975"/>
                </a:solidFill>
                <a:uFill>
                  <a:solidFill>
                    <a:srgbClr val="034934"/>
                  </a:solidFill>
                </a:uFill>
                <a:latin typeface="Lucida Sans Unicode"/>
                <a:cs typeface="Lucida Sans Unicode"/>
              </a:rPr>
              <a:t>Issu de graines sauvages</a:t>
            </a:r>
          </a:p>
          <a:p>
            <a:pPr marL="12700">
              <a:spcBef>
                <a:spcPts val="135"/>
              </a:spcBef>
            </a:pPr>
            <a:r>
              <a:rPr lang="fr-FR" sz="1400" b="1" kern="0" spc="-70" dirty="0">
                <a:solidFill>
                  <a:srgbClr val="E06975"/>
                </a:solidFill>
                <a:uFill>
                  <a:solidFill>
                    <a:srgbClr val="034934"/>
                  </a:solidFill>
                </a:uFill>
                <a:latin typeface="Lucida Sans Unicode"/>
                <a:cs typeface="Lucida Sans Unicode"/>
              </a:rPr>
              <a:t>Récoltées dans votre région</a:t>
            </a:r>
            <a:endParaRPr lang="fr-FR" sz="1400" b="1" kern="0" dirty="0">
              <a:solidFill>
                <a:srgbClr val="E06975"/>
              </a:solidFill>
              <a:latin typeface="Lucida Sans Unicode"/>
              <a:cs typeface="Lucida Sans Unicode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6D513C74-3955-4829-EDC5-0B5DB40287EB}"/>
              </a:ext>
            </a:extLst>
          </p:cNvPr>
          <p:cNvSpPr txBox="1">
            <a:spLocks/>
          </p:cNvSpPr>
          <p:nvPr/>
        </p:nvSpPr>
        <p:spPr>
          <a:xfrm>
            <a:off x="3400626" y="3917319"/>
            <a:ext cx="1981200" cy="8483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900" b="0" i="0">
                <a:solidFill>
                  <a:srgbClr val="034934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fr-FR" sz="1800" b="1" kern="0" spc="-70" dirty="0">
                <a:solidFill>
                  <a:srgbClr val="E06975"/>
                </a:solidFill>
                <a:uFill>
                  <a:solidFill>
                    <a:srgbClr val="034934"/>
                  </a:solidFill>
                </a:uFill>
                <a:latin typeface="Lucida Sans Unicode"/>
                <a:cs typeface="Lucida Sans Unicode"/>
              </a:rPr>
              <a:t>Petits rameaux à rameaux rouges en hiver</a:t>
            </a:r>
            <a:endParaRPr lang="fr-FR" sz="1800" b="1" kern="0" dirty="0">
              <a:solidFill>
                <a:srgbClr val="E06975"/>
              </a:solidFill>
              <a:latin typeface="Lucida Sans Unicode"/>
              <a:cs typeface="Lucida Sans Unicode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858A8138-0DB1-1189-BED1-BA7E6CD5BAC4}"/>
              </a:ext>
            </a:extLst>
          </p:cNvPr>
          <p:cNvSpPr txBox="1">
            <a:spLocks/>
          </p:cNvSpPr>
          <p:nvPr/>
        </p:nvSpPr>
        <p:spPr>
          <a:xfrm>
            <a:off x="514828" y="4753508"/>
            <a:ext cx="2942996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900" b="0" i="0">
                <a:solidFill>
                  <a:srgbClr val="034934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fr-FR" sz="2000" b="1" kern="0" spc="-70" dirty="0">
                <a:solidFill>
                  <a:srgbClr val="E06975"/>
                </a:solidFill>
                <a:uFill>
                  <a:solidFill>
                    <a:srgbClr val="034934"/>
                  </a:solidFill>
                </a:uFill>
                <a:latin typeface="Lucida Sans Unicode"/>
                <a:cs typeface="Lucida Sans Unicode"/>
              </a:rPr>
              <a:t>Nourrit la faune sauvage à maturité</a:t>
            </a:r>
            <a:endParaRPr lang="fr-FR" sz="2000" b="1" kern="0" dirty="0">
              <a:solidFill>
                <a:srgbClr val="E06975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988" y="2373081"/>
            <a:ext cx="3872569" cy="432542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426" y="511065"/>
            <a:ext cx="5195570" cy="3966845"/>
            <a:chOff x="129426" y="511065"/>
            <a:chExt cx="5195570" cy="3966845"/>
          </a:xfrm>
        </p:grpSpPr>
        <p:sp>
          <p:nvSpPr>
            <p:cNvPr id="4" name="object 4"/>
            <p:cNvSpPr/>
            <p:nvPr/>
          </p:nvSpPr>
          <p:spPr>
            <a:xfrm>
              <a:off x="129426" y="511065"/>
              <a:ext cx="4995545" cy="1706880"/>
            </a:xfrm>
            <a:custGeom>
              <a:avLst/>
              <a:gdLst/>
              <a:ahLst/>
              <a:cxnLst/>
              <a:rect l="l" t="t" r="r" b="b"/>
              <a:pathLst>
                <a:path w="4995545" h="1706880">
                  <a:moveTo>
                    <a:pt x="4759884" y="1706624"/>
                  </a:moveTo>
                  <a:lnTo>
                    <a:pt x="236733" y="1706624"/>
                  </a:lnTo>
                  <a:lnTo>
                    <a:pt x="197739" y="1702693"/>
                  </a:lnTo>
                  <a:lnTo>
                    <a:pt x="151253" y="1688263"/>
                  </a:lnTo>
                  <a:lnTo>
                    <a:pt x="109186" y="1665430"/>
                  </a:lnTo>
                  <a:lnTo>
                    <a:pt x="72535" y="1635190"/>
                  </a:lnTo>
                  <a:lnTo>
                    <a:pt x="42294" y="1598538"/>
                  </a:lnTo>
                  <a:lnTo>
                    <a:pt x="19461" y="1556471"/>
                  </a:lnTo>
                  <a:lnTo>
                    <a:pt x="5031" y="1509985"/>
                  </a:lnTo>
                  <a:lnTo>
                    <a:pt x="0" y="1460075"/>
                  </a:lnTo>
                  <a:lnTo>
                    <a:pt x="0" y="247649"/>
                  </a:lnTo>
                  <a:lnTo>
                    <a:pt x="5031" y="197739"/>
                  </a:lnTo>
                  <a:lnTo>
                    <a:pt x="19461" y="151253"/>
                  </a:lnTo>
                  <a:lnTo>
                    <a:pt x="42294" y="109186"/>
                  </a:lnTo>
                  <a:lnTo>
                    <a:pt x="72535" y="72534"/>
                  </a:lnTo>
                  <a:lnTo>
                    <a:pt x="109186" y="42294"/>
                  </a:lnTo>
                  <a:lnTo>
                    <a:pt x="151253" y="19461"/>
                  </a:lnTo>
                  <a:lnTo>
                    <a:pt x="197739" y="5031"/>
                  </a:lnTo>
                  <a:lnTo>
                    <a:pt x="247650" y="0"/>
                  </a:lnTo>
                  <a:lnTo>
                    <a:pt x="4748967" y="0"/>
                  </a:lnTo>
                  <a:lnTo>
                    <a:pt x="4798877" y="5031"/>
                  </a:lnTo>
                  <a:lnTo>
                    <a:pt x="4845364" y="19461"/>
                  </a:lnTo>
                  <a:lnTo>
                    <a:pt x="4887431" y="42294"/>
                  </a:lnTo>
                  <a:lnTo>
                    <a:pt x="4924082" y="72534"/>
                  </a:lnTo>
                  <a:lnTo>
                    <a:pt x="4954323" y="109186"/>
                  </a:lnTo>
                  <a:lnTo>
                    <a:pt x="4977156" y="151253"/>
                  </a:lnTo>
                  <a:lnTo>
                    <a:pt x="4991586" y="197739"/>
                  </a:lnTo>
                  <a:lnTo>
                    <a:pt x="4994999" y="231600"/>
                  </a:lnTo>
                  <a:lnTo>
                    <a:pt x="4994999" y="1476125"/>
                  </a:lnTo>
                  <a:lnTo>
                    <a:pt x="4977156" y="1556471"/>
                  </a:lnTo>
                  <a:lnTo>
                    <a:pt x="4954323" y="1598538"/>
                  </a:lnTo>
                  <a:lnTo>
                    <a:pt x="4924082" y="1635190"/>
                  </a:lnTo>
                  <a:lnTo>
                    <a:pt x="4887431" y="1665430"/>
                  </a:lnTo>
                  <a:lnTo>
                    <a:pt x="4845364" y="1688263"/>
                  </a:lnTo>
                  <a:lnTo>
                    <a:pt x="4798877" y="1702693"/>
                  </a:lnTo>
                  <a:lnTo>
                    <a:pt x="4759884" y="1706624"/>
                  </a:lnTo>
                  <a:close/>
                </a:path>
              </a:pathLst>
            </a:custGeom>
            <a:solidFill>
              <a:srgbClr val="5B7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1249" y="1972311"/>
              <a:ext cx="2123225" cy="250524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3518" y="4592544"/>
            <a:ext cx="2517775" cy="2970530"/>
          </a:xfrm>
          <a:custGeom>
            <a:avLst/>
            <a:gdLst/>
            <a:ahLst/>
            <a:cxnLst/>
            <a:rect l="l" t="t" r="r" b="b"/>
            <a:pathLst>
              <a:path w="2517775" h="2970529">
                <a:moveTo>
                  <a:pt x="2517155" y="2970305"/>
                </a:moveTo>
                <a:lnTo>
                  <a:pt x="2391401" y="2970305"/>
                </a:lnTo>
                <a:lnTo>
                  <a:pt x="2085071" y="2602857"/>
                </a:lnTo>
                <a:lnTo>
                  <a:pt x="23736" y="129757"/>
                </a:lnTo>
                <a:lnTo>
                  <a:pt x="1558" y="79546"/>
                </a:lnTo>
                <a:lnTo>
                  <a:pt x="0" y="51222"/>
                </a:lnTo>
                <a:lnTo>
                  <a:pt x="6326" y="25224"/>
                </a:lnTo>
                <a:lnTo>
                  <a:pt x="18455" y="8132"/>
                </a:lnTo>
                <a:lnTo>
                  <a:pt x="34428" y="0"/>
                </a:lnTo>
                <a:lnTo>
                  <a:pt x="52001" y="1917"/>
                </a:lnTo>
                <a:lnTo>
                  <a:pt x="169102" y="135067"/>
                </a:lnTo>
                <a:lnTo>
                  <a:pt x="2497439" y="2928469"/>
                </a:lnTo>
                <a:lnTo>
                  <a:pt x="2517155" y="2970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9694" y="4702797"/>
            <a:ext cx="2035175" cy="2860675"/>
          </a:xfrm>
          <a:custGeom>
            <a:avLst/>
            <a:gdLst/>
            <a:ahLst/>
            <a:cxnLst/>
            <a:rect l="l" t="t" r="r" b="b"/>
            <a:pathLst>
              <a:path w="2035175" h="2860675">
                <a:moveTo>
                  <a:pt x="0" y="2860051"/>
                </a:moveTo>
                <a:lnTo>
                  <a:pt x="302039" y="2435409"/>
                </a:lnTo>
                <a:lnTo>
                  <a:pt x="2034780" y="0"/>
                </a:lnTo>
                <a:lnTo>
                  <a:pt x="2034780" y="176309"/>
                </a:lnTo>
                <a:lnTo>
                  <a:pt x="125372" y="2860051"/>
                </a:lnTo>
                <a:lnTo>
                  <a:pt x="0" y="2860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0037" y="3932245"/>
            <a:ext cx="1016530" cy="2338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5008" y="4320014"/>
            <a:ext cx="266491" cy="26543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7008" y="76090"/>
            <a:ext cx="1409065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u="heavy" spc="-70" dirty="0">
                <a:uFill>
                  <a:solidFill>
                    <a:srgbClr val="034934"/>
                  </a:solidFill>
                </a:uFill>
                <a:latin typeface="Lucida Sans Unicode"/>
                <a:cs typeface="Lucida Sans Unicode"/>
              </a:rPr>
              <a:t>Présentation:</a:t>
            </a:r>
            <a:endParaRPr sz="185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705" y="2247638"/>
            <a:ext cx="969644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u="heavy" spc="-95" dirty="0">
                <a:solidFill>
                  <a:srgbClr val="034934"/>
                </a:solidFill>
                <a:uFill>
                  <a:solidFill>
                    <a:srgbClr val="034934"/>
                  </a:solidFill>
                </a:uFill>
                <a:latin typeface="Lucida Sans Unicode"/>
                <a:cs typeface="Lucida Sans Unicode"/>
              </a:rPr>
              <a:t>Intérêts: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788" y="458762"/>
            <a:ext cx="4316095" cy="157289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b="1" spc="-20" dirty="0">
                <a:latin typeface="Tahoma"/>
                <a:cs typeface="Tahoma"/>
              </a:rPr>
              <a:t>T</a:t>
            </a:r>
            <a:r>
              <a:rPr sz="1200" b="1" spc="100" dirty="0">
                <a:latin typeface="Tahoma"/>
                <a:cs typeface="Tahoma"/>
              </a:rPr>
              <a:t>a</a:t>
            </a:r>
            <a:r>
              <a:rPr sz="1200" b="1" dirty="0">
                <a:latin typeface="Tahoma"/>
                <a:cs typeface="Tahoma"/>
              </a:rPr>
              <a:t>i</a:t>
            </a:r>
            <a:r>
              <a:rPr sz="1200" b="1" spc="-10" dirty="0">
                <a:latin typeface="Tahoma"/>
                <a:cs typeface="Tahoma"/>
              </a:rPr>
              <a:t>ll</a:t>
            </a:r>
            <a:r>
              <a:rPr sz="1200" b="1" spc="10" dirty="0">
                <a:latin typeface="Tahoma"/>
                <a:cs typeface="Tahoma"/>
              </a:rPr>
              <a:t>e</a:t>
            </a:r>
            <a:r>
              <a:rPr sz="1200" b="1" spc="-20" dirty="0">
                <a:latin typeface="Tahoma"/>
                <a:cs typeface="Tahoma"/>
              </a:rPr>
              <a:t>: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270" dirty="0">
                <a:latin typeface="Tahoma"/>
                <a:cs typeface="Tahoma"/>
              </a:rPr>
              <a:t>1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100" dirty="0">
                <a:latin typeface="Tahoma"/>
                <a:cs typeface="Tahoma"/>
              </a:rPr>
              <a:t>à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5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m</a:t>
            </a:r>
            <a:endParaRPr sz="1200">
              <a:latin typeface="Tahoma"/>
              <a:cs typeface="Tahoma"/>
            </a:endParaRPr>
          </a:p>
          <a:p>
            <a:pPr marL="12700" marR="119380">
              <a:lnSpc>
                <a:spcPct val="114599"/>
              </a:lnSpc>
              <a:spcBef>
                <a:spcPts val="434"/>
              </a:spcBef>
            </a:pPr>
            <a:r>
              <a:rPr sz="1200" b="1" spc="25" dirty="0">
                <a:latin typeface="Tahoma"/>
                <a:cs typeface="Tahoma"/>
              </a:rPr>
              <a:t>Caractéristique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remarquable:</a:t>
            </a:r>
            <a:r>
              <a:rPr sz="1200" b="1" spc="32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Tiges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rouge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sang</a:t>
            </a:r>
            <a:r>
              <a:rPr sz="1200" b="1" spc="320" dirty="0">
                <a:latin typeface="Tahoma"/>
                <a:cs typeface="Tahoma"/>
              </a:rPr>
              <a:t> </a:t>
            </a:r>
            <a:r>
              <a:rPr sz="1200" b="1" spc="100" dirty="0">
                <a:latin typeface="Tahoma"/>
                <a:cs typeface="Tahoma"/>
              </a:rPr>
              <a:t>à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la </a:t>
            </a:r>
            <a:r>
              <a:rPr sz="1200" b="1" spc="-34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fin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de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l'été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4599"/>
              </a:lnSpc>
              <a:spcBef>
                <a:spcPts val="434"/>
              </a:spcBef>
            </a:pPr>
            <a:r>
              <a:rPr sz="1200" b="1" spc="55" dirty="0">
                <a:latin typeface="Tahoma"/>
                <a:cs typeface="Tahoma"/>
              </a:rPr>
              <a:t>Avantage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50" dirty="0">
                <a:latin typeface="Tahoma"/>
                <a:cs typeface="Tahoma"/>
              </a:rPr>
              <a:t>pour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la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20" dirty="0">
                <a:latin typeface="Tahoma"/>
                <a:cs typeface="Tahoma"/>
              </a:rPr>
              <a:t>biodiversité: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Fruits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comestibles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50" dirty="0">
                <a:latin typeface="Tahoma"/>
                <a:cs typeface="Tahoma"/>
              </a:rPr>
              <a:t>pour </a:t>
            </a:r>
            <a:r>
              <a:rPr sz="1200" b="1" spc="-34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les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oiseaux</a:t>
            </a:r>
            <a:endParaRPr sz="1200">
              <a:latin typeface="Tahoma"/>
              <a:cs typeface="Tahoma"/>
            </a:endParaRPr>
          </a:p>
          <a:p>
            <a:pPr marL="29845">
              <a:lnSpc>
                <a:spcPct val="100000"/>
              </a:lnSpc>
              <a:spcBef>
                <a:spcPts val="1185"/>
              </a:spcBef>
            </a:pPr>
            <a:r>
              <a:rPr sz="1200" b="1" spc="25" dirty="0">
                <a:latin typeface="Tahoma"/>
                <a:cs typeface="Tahoma"/>
              </a:rPr>
              <a:t>Port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-20" dirty="0">
                <a:latin typeface="Tahoma"/>
                <a:cs typeface="Tahoma"/>
              </a:rPr>
              <a:t>: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port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érigé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en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buisson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55" dirty="0">
                <a:latin typeface="Tahoma"/>
                <a:cs typeface="Tahoma"/>
              </a:rPr>
              <a:t>arrondi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0073" y="4329539"/>
            <a:ext cx="266491" cy="2654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2272" y="4329539"/>
            <a:ext cx="266491" cy="26543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73098" y="2831403"/>
            <a:ext cx="3503295" cy="316516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340"/>
              </a:spcBef>
            </a:pPr>
            <a:r>
              <a:rPr sz="1300" b="1" spc="30" dirty="0">
                <a:latin typeface="Tahoma"/>
                <a:cs typeface="Tahoma"/>
              </a:rPr>
              <a:t>Période</a:t>
            </a:r>
            <a:r>
              <a:rPr sz="1300" b="1" spc="-45" dirty="0">
                <a:latin typeface="Tahoma"/>
                <a:cs typeface="Tahoma"/>
              </a:rPr>
              <a:t> </a:t>
            </a:r>
            <a:r>
              <a:rPr sz="1300" b="1" spc="35" dirty="0">
                <a:latin typeface="Tahoma"/>
                <a:cs typeface="Tahoma"/>
              </a:rPr>
              <a:t>de</a:t>
            </a:r>
            <a:r>
              <a:rPr sz="1300" b="1" spc="-40" dirty="0">
                <a:latin typeface="Tahoma"/>
                <a:cs typeface="Tahoma"/>
              </a:rPr>
              <a:t> </a:t>
            </a:r>
            <a:r>
              <a:rPr sz="1300" b="1" spc="25" dirty="0">
                <a:latin typeface="Tahoma"/>
                <a:cs typeface="Tahoma"/>
              </a:rPr>
              <a:t>floraison</a:t>
            </a:r>
            <a:r>
              <a:rPr sz="1300" b="1" spc="-40" dirty="0">
                <a:latin typeface="Tahoma"/>
                <a:cs typeface="Tahoma"/>
              </a:rPr>
              <a:t> </a:t>
            </a:r>
            <a:r>
              <a:rPr sz="1300" b="1" spc="-20" dirty="0">
                <a:latin typeface="Tahoma"/>
                <a:cs typeface="Tahoma"/>
              </a:rPr>
              <a:t>:</a:t>
            </a:r>
            <a:endParaRPr sz="1300" dirty="0">
              <a:latin typeface="Tahoma"/>
              <a:cs typeface="Tahoma"/>
            </a:endParaRPr>
          </a:p>
          <a:p>
            <a:pPr marL="70485">
              <a:lnSpc>
                <a:spcPct val="100000"/>
              </a:lnSpc>
              <a:spcBef>
                <a:spcPts val="240"/>
              </a:spcBef>
            </a:pPr>
            <a:r>
              <a:rPr sz="1300" b="1" spc="45" dirty="0">
                <a:latin typeface="Tahoma"/>
                <a:cs typeface="Tahoma"/>
              </a:rPr>
              <a:t>mai</a:t>
            </a:r>
            <a:r>
              <a:rPr sz="1300" b="1" spc="-60" dirty="0">
                <a:latin typeface="Tahoma"/>
                <a:cs typeface="Tahoma"/>
              </a:rPr>
              <a:t> </a:t>
            </a:r>
            <a:r>
              <a:rPr sz="1300" b="1" spc="10" dirty="0">
                <a:latin typeface="Tahoma"/>
                <a:cs typeface="Tahoma"/>
              </a:rPr>
              <a:t>-</a:t>
            </a:r>
            <a:r>
              <a:rPr sz="1300" b="1" spc="-55" dirty="0">
                <a:latin typeface="Tahoma"/>
                <a:cs typeface="Tahoma"/>
              </a:rPr>
              <a:t> </a:t>
            </a:r>
            <a:r>
              <a:rPr sz="1300" b="1" spc="-15" dirty="0">
                <a:latin typeface="Tahoma"/>
                <a:cs typeface="Tahoma"/>
              </a:rPr>
              <a:t>juillet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300" b="1" spc="-25" dirty="0">
                <a:latin typeface="Tahoma"/>
                <a:cs typeface="Tahoma"/>
              </a:rPr>
              <a:t>Intérêt</a:t>
            </a:r>
            <a:r>
              <a:rPr sz="1300" b="1" spc="-35" dirty="0">
                <a:latin typeface="Tahoma"/>
                <a:cs typeface="Tahoma"/>
              </a:rPr>
              <a:t> </a:t>
            </a:r>
            <a:r>
              <a:rPr sz="1300" b="1" spc="50" dirty="0">
                <a:latin typeface="Tahoma"/>
                <a:cs typeface="Tahoma"/>
              </a:rPr>
              <a:t>pour</a:t>
            </a:r>
            <a:r>
              <a:rPr sz="1300" b="1" spc="-35" dirty="0">
                <a:latin typeface="Tahoma"/>
                <a:cs typeface="Tahoma"/>
              </a:rPr>
              <a:t> </a:t>
            </a:r>
            <a:r>
              <a:rPr sz="1300" b="1" spc="-10" dirty="0">
                <a:latin typeface="Tahoma"/>
                <a:cs typeface="Tahoma"/>
              </a:rPr>
              <a:t>les</a:t>
            </a:r>
            <a:r>
              <a:rPr sz="1300" b="1" spc="-35" dirty="0">
                <a:latin typeface="Tahoma"/>
                <a:cs typeface="Tahoma"/>
              </a:rPr>
              <a:t> </a:t>
            </a:r>
            <a:r>
              <a:rPr sz="1300" b="1" spc="10" dirty="0">
                <a:latin typeface="Tahoma"/>
                <a:cs typeface="Tahoma"/>
              </a:rPr>
              <a:t>pollinisateurs:</a:t>
            </a:r>
            <a:endParaRPr sz="1300" dirty="0">
              <a:latin typeface="Tahoma"/>
              <a:cs typeface="Tahoma"/>
            </a:endParaRPr>
          </a:p>
          <a:p>
            <a:pPr marL="12700" marR="2905125">
              <a:lnSpc>
                <a:spcPct val="230799"/>
              </a:lnSpc>
            </a:pPr>
            <a:r>
              <a:rPr sz="1300" b="1" spc="65" dirty="0">
                <a:latin typeface="Tahoma"/>
                <a:cs typeface="Tahoma"/>
              </a:rPr>
              <a:t>N</a:t>
            </a:r>
            <a:r>
              <a:rPr sz="1300" b="1" spc="5" dirty="0">
                <a:latin typeface="Tahoma"/>
                <a:cs typeface="Tahoma"/>
              </a:rPr>
              <a:t>e</a:t>
            </a:r>
            <a:r>
              <a:rPr sz="1300" b="1" spc="-55" dirty="0">
                <a:latin typeface="Tahoma"/>
                <a:cs typeface="Tahoma"/>
              </a:rPr>
              <a:t>c</a:t>
            </a:r>
            <a:r>
              <a:rPr sz="1300" b="1" spc="-35" dirty="0">
                <a:latin typeface="Tahoma"/>
                <a:cs typeface="Tahoma"/>
              </a:rPr>
              <a:t>t</a:t>
            </a:r>
            <a:r>
              <a:rPr sz="1300" b="1" spc="100" dirty="0">
                <a:latin typeface="Tahoma"/>
                <a:cs typeface="Tahoma"/>
              </a:rPr>
              <a:t>a</a:t>
            </a:r>
            <a:r>
              <a:rPr sz="1300" b="1" spc="65" dirty="0">
                <a:latin typeface="Tahoma"/>
                <a:cs typeface="Tahoma"/>
              </a:rPr>
              <a:t>r  </a:t>
            </a:r>
            <a:r>
              <a:rPr sz="1300" b="1" spc="10" dirty="0">
                <a:latin typeface="Tahoma"/>
                <a:cs typeface="Tahoma"/>
              </a:rPr>
              <a:t>Pollen</a:t>
            </a:r>
            <a:endParaRPr sz="1300" dirty="0">
              <a:latin typeface="Tahoma"/>
              <a:cs typeface="Tahoma"/>
            </a:endParaRPr>
          </a:p>
          <a:p>
            <a:pPr marL="1511935" indent="20320" algn="ctr">
              <a:lnSpc>
                <a:spcPct val="100000"/>
              </a:lnSpc>
              <a:spcBef>
                <a:spcPts val="1095"/>
              </a:spcBef>
            </a:pPr>
            <a:r>
              <a:rPr lang="fr-FR" sz="1300" b="1" spc="55" dirty="0">
                <a:latin typeface="Tahoma"/>
                <a:cs typeface="Tahoma"/>
              </a:rPr>
              <a:t>Astuce</a:t>
            </a:r>
            <a:endParaRPr lang="fr-FR" sz="1300" dirty="0">
              <a:latin typeface="Tahoma"/>
              <a:cs typeface="Tahoma"/>
            </a:endParaRPr>
          </a:p>
          <a:p>
            <a:pPr marL="1511935" marR="5080" algn="ctr">
              <a:lnSpc>
                <a:spcPct val="115399"/>
              </a:lnSpc>
              <a:spcBef>
                <a:spcPts val="1305"/>
              </a:spcBef>
            </a:pPr>
            <a:r>
              <a:rPr lang="fr-FR" sz="1300" b="1" dirty="0">
                <a:latin typeface="Tahoma"/>
                <a:cs typeface="Tahoma"/>
              </a:rPr>
              <a:t>Pailler pour limiter l’apparition de mauvaises herbes et maintenir l’humidité </a:t>
            </a:r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</Words>
  <Application>Microsoft Office PowerPoint</Application>
  <PresentationFormat>Personnalisé</PresentationFormat>
  <Paragraphs>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Lucida Sans Unicode</vt:lpstr>
      <vt:lpstr>Tahoma</vt:lpstr>
      <vt:lpstr>Office Theme</vt:lpstr>
      <vt:lpstr>Le cornouiillller sanguiin</vt:lpstr>
      <vt:lpstr>Présentation: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cornouiller sanguin:</dc:title>
  <dc:creator>Lola</dc:creator>
  <cp:keywords>DAFh2m1oSzQ,BAFBjHjutWw</cp:keywords>
  <cp:lastModifiedBy>Clémence FONTY</cp:lastModifiedBy>
  <cp:revision>3</cp:revision>
  <dcterms:created xsi:type="dcterms:W3CDTF">2023-05-12T04:20:59Z</dcterms:created>
  <dcterms:modified xsi:type="dcterms:W3CDTF">2023-05-12T04:38:10Z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2023-05-11T00:00:00Z</vt:filetime>
  </property>
  <property fmtid="{D5CDD505-2E9C-101B-9397-08002B2CF9AE}" pid="3" name="Creator">
    <vt:lpwstr>Canva</vt:lpwstr>
  </property>
  <property fmtid="{D5CDD505-2E9C-101B-9397-08002B2CF9AE}" pid="4" name="LastSaved">
    <vt:filetime>2023-05-12T00:00:00Z</vt:filetime>
  </property>
</Properties>
</file>