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333500" cy="3784600"/>
  <p:notesSz cx="1333500" cy="37846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5323"/>
    <a:srgbClr val="1D79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90" d="100"/>
          <a:sy n="190" d="100"/>
        </p:scale>
        <p:origin x="4566" y="1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012" y="1173226"/>
            <a:ext cx="1133475" cy="7947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0025" y="2119376"/>
            <a:ext cx="933450" cy="946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333500" cy="3781425"/>
          </a:xfrm>
          <a:custGeom>
            <a:avLst/>
            <a:gdLst/>
            <a:ahLst/>
            <a:cxnLst/>
            <a:rect l="l" t="t" r="r" b="b"/>
            <a:pathLst>
              <a:path w="1333500" h="3781425">
                <a:moveTo>
                  <a:pt x="1333499" y="3781424"/>
                </a:moveTo>
                <a:lnTo>
                  <a:pt x="0" y="3781424"/>
                </a:lnTo>
                <a:lnTo>
                  <a:pt x="0" y="0"/>
                </a:lnTo>
                <a:lnTo>
                  <a:pt x="1333499" y="0"/>
                </a:lnTo>
                <a:lnTo>
                  <a:pt x="1333499" y="3781424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01264"/>
            <a:ext cx="1331975" cy="2089953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9685" y="0"/>
            <a:ext cx="621947" cy="49368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6675" y="870458"/>
            <a:ext cx="580072" cy="24978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86752" y="870458"/>
            <a:ext cx="580072" cy="24978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333500" cy="3781425"/>
          </a:xfrm>
          <a:custGeom>
            <a:avLst/>
            <a:gdLst/>
            <a:ahLst/>
            <a:cxnLst/>
            <a:rect l="l" t="t" r="r" b="b"/>
            <a:pathLst>
              <a:path w="1333500" h="3781425">
                <a:moveTo>
                  <a:pt x="1333499" y="3781424"/>
                </a:moveTo>
                <a:lnTo>
                  <a:pt x="0" y="3781424"/>
                </a:lnTo>
                <a:lnTo>
                  <a:pt x="0" y="0"/>
                </a:lnTo>
                <a:lnTo>
                  <a:pt x="1333499" y="0"/>
                </a:lnTo>
                <a:lnTo>
                  <a:pt x="1333499" y="3781424"/>
                </a:lnTo>
                <a:close/>
              </a:path>
            </a:pathLst>
          </a:custGeom>
          <a:solidFill>
            <a:srgbClr val="12532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33" y="912053"/>
            <a:ext cx="390524" cy="45719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1965" y="1366430"/>
            <a:ext cx="1300480" cy="47625"/>
          </a:xfrm>
          <a:custGeom>
            <a:avLst/>
            <a:gdLst/>
            <a:ahLst/>
            <a:cxnLst/>
            <a:rect l="l" t="t" r="r" b="b"/>
            <a:pathLst>
              <a:path w="1300480" h="47625">
                <a:moveTo>
                  <a:pt x="38404" y="46761"/>
                </a:moveTo>
                <a:lnTo>
                  <a:pt x="38150" y="8661"/>
                </a:lnTo>
                <a:lnTo>
                  <a:pt x="0" y="8928"/>
                </a:lnTo>
                <a:lnTo>
                  <a:pt x="254" y="47015"/>
                </a:lnTo>
                <a:lnTo>
                  <a:pt x="38404" y="46761"/>
                </a:lnTo>
                <a:close/>
              </a:path>
              <a:path w="1300480" h="47625">
                <a:moveTo>
                  <a:pt x="114719" y="46240"/>
                </a:moveTo>
                <a:lnTo>
                  <a:pt x="114452" y="8140"/>
                </a:lnTo>
                <a:lnTo>
                  <a:pt x="76301" y="8394"/>
                </a:lnTo>
                <a:lnTo>
                  <a:pt x="76568" y="46494"/>
                </a:lnTo>
                <a:lnTo>
                  <a:pt x="114719" y="46240"/>
                </a:lnTo>
                <a:close/>
              </a:path>
              <a:path w="1300480" h="47625">
                <a:moveTo>
                  <a:pt x="191020" y="45707"/>
                </a:moveTo>
                <a:lnTo>
                  <a:pt x="190754" y="7620"/>
                </a:lnTo>
                <a:lnTo>
                  <a:pt x="152603" y="7874"/>
                </a:lnTo>
                <a:lnTo>
                  <a:pt x="152869" y="45974"/>
                </a:lnTo>
                <a:lnTo>
                  <a:pt x="191020" y="45707"/>
                </a:lnTo>
                <a:close/>
              </a:path>
              <a:path w="1300480" h="47625">
                <a:moveTo>
                  <a:pt x="267322" y="45186"/>
                </a:moveTo>
                <a:lnTo>
                  <a:pt x="267068" y="7086"/>
                </a:lnTo>
                <a:lnTo>
                  <a:pt x="228904" y="7353"/>
                </a:lnTo>
                <a:lnTo>
                  <a:pt x="229171" y="45453"/>
                </a:lnTo>
                <a:lnTo>
                  <a:pt x="267322" y="45186"/>
                </a:lnTo>
                <a:close/>
              </a:path>
              <a:path w="1300480" h="47625">
                <a:moveTo>
                  <a:pt x="343623" y="44665"/>
                </a:moveTo>
                <a:lnTo>
                  <a:pt x="343369" y="6565"/>
                </a:lnTo>
                <a:lnTo>
                  <a:pt x="305219" y="6832"/>
                </a:lnTo>
                <a:lnTo>
                  <a:pt x="305473" y="44932"/>
                </a:lnTo>
                <a:lnTo>
                  <a:pt x="343623" y="44665"/>
                </a:lnTo>
                <a:close/>
              </a:path>
              <a:path w="1300480" h="47625">
                <a:moveTo>
                  <a:pt x="419938" y="44145"/>
                </a:moveTo>
                <a:lnTo>
                  <a:pt x="419671" y="6045"/>
                </a:lnTo>
                <a:lnTo>
                  <a:pt x="381520" y="6311"/>
                </a:lnTo>
                <a:lnTo>
                  <a:pt x="381774" y="44399"/>
                </a:lnTo>
                <a:lnTo>
                  <a:pt x="419938" y="44145"/>
                </a:lnTo>
                <a:close/>
              </a:path>
              <a:path w="1300480" h="47625">
                <a:moveTo>
                  <a:pt x="496239" y="43624"/>
                </a:moveTo>
                <a:lnTo>
                  <a:pt x="495973" y="5524"/>
                </a:lnTo>
                <a:lnTo>
                  <a:pt x="457822" y="5778"/>
                </a:lnTo>
                <a:lnTo>
                  <a:pt x="458089" y="43878"/>
                </a:lnTo>
                <a:lnTo>
                  <a:pt x="496239" y="43624"/>
                </a:lnTo>
                <a:close/>
              </a:path>
              <a:path w="1300480" h="47625">
                <a:moveTo>
                  <a:pt x="572541" y="43091"/>
                </a:moveTo>
                <a:lnTo>
                  <a:pt x="572274" y="4991"/>
                </a:lnTo>
                <a:lnTo>
                  <a:pt x="534123" y="5257"/>
                </a:lnTo>
                <a:lnTo>
                  <a:pt x="534390" y="43357"/>
                </a:lnTo>
                <a:lnTo>
                  <a:pt x="572541" y="43091"/>
                </a:lnTo>
                <a:close/>
              </a:path>
              <a:path w="1300480" h="47625">
                <a:moveTo>
                  <a:pt x="648843" y="42570"/>
                </a:moveTo>
                <a:lnTo>
                  <a:pt x="648589" y="4470"/>
                </a:lnTo>
                <a:lnTo>
                  <a:pt x="610438" y="4737"/>
                </a:lnTo>
                <a:lnTo>
                  <a:pt x="610692" y="42837"/>
                </a:lnTo>
                <a:lnTo>
                  <a:pt x="648843" y="42570"/>
                </a:lnTo>
                <a:close/>
              </a:path>
              <a:path w="1300480" h="47625">
                <a:moveTo>
                  <a:pt x="725144" y="42049"/>
                </a:moveTo>
                <a:lnTo>
                  <a:pt x="724890" y="3949"/>
                </a:lnTo>
                <a:lnTo>
                  <a:pt x="686739" y="4216"/>
                </a:lnTo>
                <a:lnTo>
                  <a:pt x="686993" y="42316"/>
                </a:lnTo>
                <a:lnTo>
                  <a:pt x="725144" y="42049"/>
                </a:lnTo>
                <a:close/>
              </a:path>
              <a:path w="1300480" h="47625">
                <a:moveTo>
                  <a:pt x="801458" y="41529"/>
                </a:moveTo>
                <a:lnTo>
                  <a:pt x="801192" y="3429"/>
                </a:lnTo>
                <a:lnTo>
                  <a:pt x="763041" y="3683"/>
                </a:lnTo>
                <a:lnTo>
                  <a:pt x="763308" y="41783"/>
                </a:lnTo>
                <a:lnTo>
                  <a:pt x="801458" y="41529"/>
                </a:lnTo>
                <a:close/>
              </a:path>
              <a:path w="1300480" h="47625">
                <a:moveTo>
                  <a:pt x="877760" y="41008"/>
                </a:moveTo>
                <a:lnTo>
                  <a:pt x="877493" y="2908"/>
                </a:lnTo>
                <a:lnTo>
                  <a:pt x="839343" y="3162"/>
                </a:lnTo>
                <a:lnTo>
                  <a:pt x="839609" y="41262"/>
                </a:lnTo>
                <a:lnTo>
                  <a:pt x="877760" y="41008"/>
                </a:lnTo>
                <a:close/>
              </a:path>
              <a:path w="1300480" h="47625">
                <a:moveTo>
                  <a:pt x="954062" y="40474"/>
                </a:moveTo>
                <a:lnTo>
                  <a:pt x="953795" y="2374"/>
                </a:lnTo>
                <a:lnTo>
                  <a:pt x="915644" y="2641"/>
                </a:lnTo>
                <a:lnTo>
                  <a:pt x="915911" y="40741"/>
                </a:lnTo>
                <a:lnTo>
                  <a:pt x="954062" y="40474"/>
                </a:lnTo>
                <a:close/>
              </a:path>
              <a:path w="1300480" h="47625">
                <a:moveTo>
                  <a:pt x="1030363" y="39954"/>
                </a:moveTo>
                <a:lnTo>
                  <a:pt x="1030109" y="1854"/>
                </a:lnTo>
                <a:lnTo>
                  <a:pt x="991958" y="2120"/>
                </a:lnTo>
                <a:lnTo>
                  <a:pt x="992212" y="40220"/>
                </a:lnTo>
                <a:lnTo>
                  <a:pt x="1030363" y="39954"/>
                </a:lnTo>
                <a:close/>
              </a:path>
              <a:path w="1300480" h="47625">
                <a:moveTo>
                  <a:pt x="1106678" y="39433"/>
                </a:moveTo>
                <a:lnTo>
                  <a:pt x="1106411" y="1333"/>
                </a:lnTo>
                <a:lnTo>
                  <a:pt x="1068260" y="1600"/>
                </a:lnTo>
                <a:lnTo>
                  <a:pt x="1068514" y="39700"/>
                </a:lnTo>
                <a:lnTo>
                  <a:pt x="1106678" y="39433"/>
                </a:lnTo>
                <a:close/>
              </a:path>
              <a:path w="1300480" h="47625">
                <a:moveTo>
                  <a:pt x="1182979" y="38912"/>
                </a:moveTo>
                <a:lnTo>
                  <a:pt x="1182712" y="812"/>
                </a:lnTo>
                <a:lnTo>
                  <a:pt x="1144562" y="1066"/>
                </a:lnTo>
                <a:lnTo>
                  <a:pt x="1144828" y="39166"/>
                </a:lnTo>
                <a:lnTo>
                  <a:pt x="1182979" y="38912"/>
                </a:lnTo>
                <a:close/>
              </a:path>
              <a:path w="1300480" h="47625">
                <a:moveTo>
                  <a:pt x="1259281" y="38392"/>
                </a:moveTo>
                <a:lnTo>
                  <a:pt x="1259014" y="292"/>
                </a:lnTo>
                <a:lnTo>
                  <a:pt x="1220863" y="546"/>
                </a:lnTo>
                <a:lnTo>
                  <a:pt x="1221130" y="38646"/>
                </a:lnTo>
                <a:lnTo>
                  <a:pt x="1259281" y="38392"/>
                </a:lnTo>
                <a:close/>
              </a:path>
              <a:path w="1300480" h="47625">
                <a:moveTo>
                  <a:pt x="1299997" y="0"/>
                </a:moveTo>
                <a:lnTo>
                  <a:pt x="1297165" y="25"/>
                </a:lnTo>
                <a:lnTo>
                  <a:pt x="1297432" y="38125"/>
                </a:lnTo>
                <a:lnTo>
                  <a:pt x="1299997" y="38112"/>
                </a:lnTo>
                <a:lnTo>
                  <a:pt x="12999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1730679"/>
            <a:ext cx="1316355" cy="38100"/>
          </a:xfrm>
          <a:custGeom>
            <a:avLst/>
            <a:gdLst/>
            <a:ahLst/>
            <a:cxnLst/>
            <a:rect l="l" t="t" r="r" b="b"/>
            <a:pathLst>
              <a:path w="1316355" h="38100">
                <a:moveTo>
                  <a:pt x="23469" y="0"/>
                </a:moveTo>
                <a:lnTo>
                  <a:pt x="0" y="0"/>
                </a:lnTo>
                <a:lnTo>
                  <a:pt x="0" y="38100"/>
                </a:lnTo>
                <a:lnTo>
                  <a:pt x="23469" y="38100"/>
                </a:lnTo>
                <a:lnTo>
                  <a:pt x="23469" y="0"/>
                </a:lnTo>
                <a:close/>
              </a:path>
              <a:path w="1316355" h="38100">
                <a:moveTo>
                  <a:pt x="99491" y="0"/>
                </a:moveTo>
                <a:lnTo>
                  <a:pt x="61480" y="0"/>
                </a:lnTo>
                <a:lnTo>
                  <a:pt x="61480" y="38100"/>
                </a:lnTo>
                <a:lnTo>
                  <a:pt x="99491" y="38100"/>
                </a:lnTo>
                <a:lnTo>
                  <a:pt x="99491" y="0"/>
                </a:lnTo>
                <a:close/>
              </a:path>
              <a:path w="1316355" h="38100">
                <a:moveTo>
                  <a:pt x="175501" y="0"/>
                </a:moveTo>
                <a:lnTo>
                  <a:pt x="137502" y="0"/>
                </a:lnTo>
                <a:lnTo>
                  <a:pt x="137502" y="38100"/>
                </a:lnTo>
                <a:lnTo>
                  <a:pt x="175501" y="38100"/>
                </a:lnTo>
                <a:lnTo>
                  <a:pt x="175501" y="0"/>
                </a:lnTo>
                <a:close/>
              </a:path>
              <a:path w="1316355" h="38100">
                <a:moveTo>
                  <a:pt x="251523" y="0"/>
                </a:moveTo>
                <a:lnTo>
                  <a:pt x="213512" y="0"/>
                </a:lnTo>
                <a:lnTo>
                  <a:pt x="213512" y="38100"/>
                </a:lnTo>
                <a:lnTo>
                  <a:pt x="251523" y="38100"/>
                </a:lnTo>
                <a:lnTo>
                  <a:pt x="251523" y="0"/>
                </a:lnTo>
                <a:close/>
              </a:path>
              <a:path w="1316355" h="38100">
                <a:moveTo>
                  <a:pt x="327545" y="0"/>
                </a:moveTo>
                <a:lnTo>
                  <a:pt x="289534" y="0"/>
                </a:lnTo>
                <a:lnTo>
                  <a:pt x="289534" y="38100"/>
                </a:lnTo>
                <a:lnTo>
                  <a:pt x="327545" y="38100"/>
                </a:lnTo>
                <a:lnTo>
                  <a:pt x="327545" y="0"/>
                </a:lnTo>
                <a:close/>
              </a:path>
              <a:path w="1316355" h="38100">
                <a:moveTo>
                  <a:pt x="403567" y="0"/>
                </a:moveTo>
                <a:lnTo>
                  <a:pt x="365556" y="0"/>
                </a:lnTo>
                <a:lnTo>
                  <a:pt x="365556" y="38100"/>
                </a:lnTo>
                <a:lnTo>
                  <a:pt x="403567" y="38100"/>
                </a:lnTo>
                <a:lnTo>
                  <a:pt x="403567" y="0"/>
                </a:lnTo>
                <a:close/>
              </a:path>
              <a:path w="1316355" h="38100">
                <a:moveTo>
                  <a:pt x="479590" y="0"/>
                </a:moveTo>
                <a:lnTo>
                  <a:pt x="441579" y="0"/>
                </a:lnTo>
                <a:lnTo>
                  <a:pt x="441579" y="38100"/>
                </a:lnTo>
                <a:lnTo>
                  <a:pt x="479590" y="38100"/>
                </a:lnTo>
                <a:lnTo>
                  <a:pt x="479590" y="0"/>
                </a:lnTo>
                <a:close/>
              </a:path>
              <a:path w="1316355" h="38100">
                <a:moveTo>
                  <a:pt x="555612" y="0"/>
                </a:moveTo>
                <a:lnTo>
                  <a:pt x="517601" y="0"/>
                </a:lnTo>
                <a:lnTo>
                  <a:pt x="517601" y="38100"/>
                </a:lnTo>
                <a:lnTo>
                  <a:pt x="555612" y="38100"/>
                </a:lnTo>
                <a:lnTo>
                  <a:pt x="555612" y="0"/>
                </a:lnTo>
                <a:close/>
              </a:path>
              <a:path w="1316355" h="38100">
                <a:moveTo>
                  <a:pt x="631634" y="0"/>
                </a:moveTo>
                <a:lnTo>
                  <a:pt x="593623" y="0"/>
                </a:lnTo>
                <a:lnTo>
                  <a:pt x="593623" y="38100"/>
                </a:lnTo>
                <a:lnTo>
                  <a:pt x="631634" y="38100"/>
                </a:lnTo>
                <a:lnTo>
                  <a:pt x="631634" y="0"/>
                </a:lnTo>
                <a:close/>
              </a:path>
              <a:path w="1316355" h="38100">
                <a:moveTo>
                  <a:pt x="707644" y="0"/>
                </a:moveTo>
                <a:lnTo>
                  <a:pt x="669632" y="0"/>
                </a:lnTo>
                <a:lnTo>
                  <a:pt x="669632" y="38100"/>
                </a:lnTo>
                <a:lnTo>
                  <a:pt x="707644" y="38100"/>
                </a:lnTo>
                <a:lnTo>
                  <a:pt x="707644" y="0"/>
                </a:lnTo>
                <a:close/>
              </a:path>
              <a:path w="1316355" h="38100">
                <a:moveTo>
                  <a:pt x="783666" y="0"/>
                </a:moveTo>
                <a:lnTo>
                  <a:pt x="745655" y="0"/>
                </a:lnTo>
                <a:lnTo>
                  <a:pt x="745655" y="38100"/>
                </a:lnTo>
                <a:lnTo>
                  <a:pt x="783666" y="38100"/>
                </a:lnTo>
                <a:lnTo>
                  <a:pt x="783666" y="0"/>
                </a:lnTo>
                <a:close/>
              </a:path>
              <a:path w="1316355" h="38100">
                <a:moveTo>
                  <a:pt x="859688" y="0"/>
                </a:moveTo>
                <a:lnTo>
                  <a:pt x="821677" y="0"/>
                </a:lnTo>
                <a:lnTo>
                  <a:pt x="821677" y="38100"/>
                </a:lnTo>
                <a:lnTo>
                  <a:pt x="859688" y="38100"/>
                </a:lnTo>
                <a:lnTo>
                  <a:pt x="859688" y="0"/>
                </a:lnTo>
                <a:close/>
              </a:path>
              <a:path w="1316355" h="38100">
                <a:moveTo>
                  <a:pt x="935710" y="0"/>
                </a:moveTo>
                <a:lnTo>
                  <a:pt x="897699" y="0"/>
                </a:lnTo>
                <a:lnTo>
                  <a:pt x="897699" y="38100"/>
                </a:lnTo>
                <a:lnTo>
                  <a:pt x="935710" y="38100"/>
                </a:lnTo>
                <a:lnTo>
                  <a:pt x="935710" y="0"/>
                </a:lnTo>
                <a:close/>
              </a:path>
              <a:path w="1316355" h="38100">
                <a:moveTo>
                  <a:pt x="1011732" y="0"/>
                </a:moveTo>
                <a:lnTo>
                  <a:pt x="973721" y="0"/>
                </a:lnTo>
                <a:lnTo>
                  <a:pt x="973721" y="38100"/>
                </a:lnTo>
                <a:lnTo>
                  <a:pt x="1011732" y="38100"/>
                </a:lnTo>
                <a:lnTo>
                  <a:pt x="1011732" y="0"/>
                </a:lnTo>
                <a:close/>
              </a:path>
              <a:path w="1316355" h="38100">
                <a:moveTo>
                  <a:pt x="1087755" y="0"/>
                </a:moveTo>
                <a:lnTo>
                  <a:pt x="1049743" y="0"/>
                </a:lnTo>
                <a:lnTo>
                  <a:pt x="1049743" y="38100"/>
                </a:lnTo>
                <a:lnTo>
                  <a:pt x="1087755" y="38100"/>
                </a:lnTo>
                <a:lnTo>
                  <a:pt x="1087755" y="0"/>
                </a:lnTo>
                <a:close/>
              </a:path>
              <a:path w="1316355" h="38100">
                <a:moveTo>
                  <a:pt x="1163777" y="0"/>
                </a:moveTo>
                <a:lnTo>
                  <a:pt x="1125766" y="0"/>
                </a:lnTo>
                <a:lnTo>
                  <a:pt x="1125766" y="38100"/>
                </a:lnTo>
                <a:lnTo>
                  <a:pt x="1163777" y="38100"/>
                </a:lnTo>
                <a:lnTo>
                  <a:pt x="1163777" y="0"/>
                </a:lnTo>
                <a:close/>
              </a:path>
              <a:path w="1316355" h="38100">
                <a:moveTo>
                  <a:pt x="1239786" y="0"/>
                </a:moveTo>
                <a:lnTo>
                  <a:pt x="1201775" y="0"/>
                </a:lnTo>
                <a:lnTo>
                  <a:pt x="1201775" y="38100"/>
                </a:lnTo>
                <a:lnTo>
                  <a:pt x="1239786" y="38100"/>
                </a:lnTo>
                <a:lnTo>
                  <a:pt x="1239786" y="0"/>
                </a:lnTo>
                <a:close/>
              </a:path>
              <a:path w="1316355" h="38100">
                <a:moveTo>
                  <a:pt x="1315808" y="0"/>
                </a:moveTo>
                <a:lnTo>
                  <a:pt x="1277797" y="0"/>
                </a:lnTo>
                <a:lnTo>
                  <a:pt x="1277797" y="38100"/>
                </a:lnTo>
                <a:lnTo>
                  <a:pt x="1315808" y="38100"/>
                </a:lnTo>
                <a:lnTo>
                  <a:pt x="13158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308" y="2249131"/>
            <a:ext cx="1330960" cy="41275"/>
          </a:xfrm>
          <a:custGeom>
            <a:avLst/>
            <a:gdLst/>
            <a:ahLst/>
            <a:cxnLst/>
            <a:rect l="l" t="t" r="r" b="b"/>
            <a:pathLst>
              <a:path w="1330960" h="41275">
                <a:moveTo>
                  <a:pt x="38265" y="40690"/>
                </a:moveTo>
                <a:lnTo>
                  <a:pt x="38188" y="2590"/>
                </a:lnTo>
                <a:lnTo>
                  <a:pt x="0" y="2667"/>
                </a:lnTo>
                <a:lnTo>
                  <a:pt x="76" y="40767"/>
                </a:lnTo>
                <a:lnTo>
                  <a:pt x="38265" y="40690"/>
                </a:lnTo>
                <a:close/>
              </a:path>
              <a:path w="1330960" h="41275">
                <a:moveTo>
                  <a:pt x="114630" y="40538"/>
                </a:moveTo>
                <a:lnTo>
                  <a:pt x="114554" y="2438"/>
                </a:lnTo>
                <a:lnTo>
                  <a:pt x="76365" y="2514"/>
                </a:lnTo>
                <a:lnTo>
                  <a:pt x="76441" y="40614"/>
                </a:lnTo>
                <a:lnTo>
                  <a:pt x="114630" y="40538"/>
                </a:lnTo>
                <a:close/>
              </a:path>
              <a:path w="1330960" h="41275">
                <a:moveTo>
                  <a:pt x="190995" y="40386"/>
                </a:moveTo>
                <a:lnTo>
                  <a:pt x="190919" y="2286"/>
                </a:lnTo>
                <a:lnTo>
                  <a:pt x="152742" y="2362"/>
                </a:lnTo>
                <a:lnTo>
                  <a:pt x="152819" y="40462"/>
                </a:lnTo>
                <a:lnTo>
                  <a:pt x="190995" y="40386"/>
                </a:lnTo>
                <a:close/>
              </a:path>
              <a:path w="1330960" h="41275">
                <a:moveTo>
                  <a:pt x="267373" y="40220"/>
                </a:moveTo>
                <a:lnTo>
                  <a:pt x="267296" y="2120"/>
                </a:lnTo>
                <a:lnTo>
                  <a:pt x="229108" y="2197"/>
                </a:lnTo>
                <a:lnTo>
                  <a:pt x="229184" y="40297"/>
                </a:lnTo>
                <a:lnTo>
                  <a:pt x="267373" y="40220"/>
                </a:lnTo>
                <a:close/>
              </a:path>
              <a:path w="1330960" h="41275">
                <a:moveTo>
                  <a:pt x="343738" y="40068"/>
                </a:moveTo>
                <a:lnTo>
                  <a:pt x="343662" y="1968"/>
                </a:lnTo>
                <a:lnTo>
                  <a:pt x="305485" y="2044"/>
                </a:lnTo>
                <a:lnTo>
                  <a:pt x="305562" y="40144"/>
                </a:lnTo>
                <a:lnTo>
                  <a:pt x="343738" y="40068"/>
                </a:lnTo>
                <a:close/>
              </a:path>
              <a:path w="1330960" h="41275">
                <a:moveTo>
                  <a:pt x="420116" y="39916"/>
                </a:moveTo>
                <a:lnTo>
                  <a:pt x="420039" y="1816"/>
                </a:lnTo>
                <a:lnTo>
                  <a:pt x="381850" y="1892"/>
                </a:lnTo>
                <a:lnTo>
                  <a:pt x="381927" y="39992"/>
                </a:lnTo>
                <a:lnTo>
                  <a:pt x="420116" y="39916"/>
                </a:lnTo>
                <a:close/>
              </a:path>
              <a:path w="1330960" h="41275">
                <a:moveTo>
                  <a:pt x="496481" y="39763"/>
                </a:moveTo>
                <a:lnTo>
                  <a:pt x="496404" y="1663"/>
                </a:lnTo>
                <a:lnTo>
                  <a:pt x="458216" y="1739"/>
                </a:lnTo>
                <a:lnTo>
                  <a:pt x="458292" y="39839"/>
                </a:lnTo>
                <a:lnTo>
                  <a:pt x="496481" y="39763"/>
                </a:lnTo>
                <a:close/>
              </a:path>
              <a:path w="1330960" h="41275">
                <a:moveTo>
                  <a:pt x="572846" y="39611"/>
                </a:moveTo>
                <a:lnTo>
                  <a:pt x="572770" y="1511"/>
                </a:lnTo>
                <a:lnTo>
                  <a:pt x="534593" y="1587"/>
                </a:lnTo>
                <a:lnTo>
                  <a:pt x="534670" y="39687"/>
                </a:lnTo>
                <a:lnTo>
                  <a:pt x="572846" y="39611"/>
                </a:lnTo>
                <a:close/>
              </a:path>
              <a:path w="1330960" h="41275">
                <a:moveTo>
                  <a:pt x="649224" y="39458"/>
                </a:moveTo>
                <a:lnTo>
                  <a:pt x="649147" y="1358"/>
                </a:lnTo>
                <a:lnTo>
                  <a:pt x="610958" y="1435"/>
                </a:lnTo>
                <a:lnTo>
                  <a:pt x="611035" y="39535"/>
                </a:lnTo>
                <a:lnTo>
                  <a:pt x="649224" y="39458"/>
                </a:lnTo>
                <a:close/>
              </a:path>
              <a:path w="1330960" h="41275">
                <a:moveTo>
                  <a:pt x="725589" y="39306"/>
                </a:moveTo>
                <a:lnTo>
                  <a:pt x="725512" y="1206"/>
                </a:lnTo>
                <a:lnTo>
                  <a:pt x="687336" y="1282"/>
                </a:lnTo>
                <a:lnTo>
                  <a:pt x="687412" y="39382"/>
                </a:lnTo>
                <a:lnTo>
                  <a:pt x="725589" y="39306"/>
                </a:lnTo>
                <a:close/>
              </a:path>
              <a:path w="1330960" h="41275">
                <a:moveTo>
                  <a:pt x="801966" y="39154"/>
                </a:moveTo>
                <a:lnTo>
                  <a:pt x="801890" y="1054"/>
                </a:lnTo>
                <a:lnTo>
                  <a:pt x="763701" y="1130"/>
                </a:lnTo>
                <a:lnTo>
                  <a:pt x="763778" y="39230"/>
                </a:lnTo>
                <a:lnTo>
                  <a:pt x="801966" y="39154"/>
                </a:lnTo>
                <a:close/>
              </a:path>
              <a:path w="1330960" h="41275">
                <a:moveTo>
                  <a:pt x="878332" y="39001"/>
                </a:moveTo>
                <a:lnTo>
                  <a:pt x="878255" y="901"/>
                </a:lnTo>
                <a:lnTo>
                  <a:pt x="840066" y="977"/>
                </a:lnTo>
                <a:lnTo>
                  <a:pt x="840143" y="39077"/>
                </a:lnTo>
                <a:lnTo>
                  <a:pt x="878332" y="39001"/>
                </a:lnTo>
                <a:close/>
              </a:path>
              <a:path w="1330960" h="41275">
                <a:moveTo>
                  <a:pt x="954709" y="38849"/>
                </a:moveTo>
                <a:lnTo>
                  <a:pt x="954633" y="749"/>
                </a:lnTo>
                <a:lnTo>
                  <a:pt x="916444" y="825"/>
                </a:lnTo>
                <a:lnTo>
                  <a:pt x="916520" y="38925"/>
                </a:lnTo>
                <a:lnTo>
                  <a:pt x="954709" y="38849"/>
                </a:lnTo>
                <a:close/>
              </a:path>
              <a:path w="1330960" h="41275">
                <a:moveTo>
                  <a:pt x="1031074" y="38696"/>
                </a:moveTo>
                <a:lnTo>
                  <a:pt x="1030998" y="596"/>
                </a:lnTo>
                <a:lnTo>
                  <a:pt x="992809" y="673"/>
                </a:lnTo>
                <a:lnTo>
                  <a:pt x="992886" y="38773"/>
                </a:lnTo>
                <a:lnTo>
                  <a:pt x="1031074" y="38696"/>
                </a:lnTo>
                <a:close/>
              </a:path>
              <a:path w="1330960" h="41275">
                <a:moveTo>
                  <a:pt x="1107440" y="38544"/>
                </a:moveTo>
                <a:lnTo>
                  <a:pt x="1107363" y="444"/>
                </a:lnTo>
                <a:lnTo>
                  <a:pt x="1069187" y="520"/>
                </a:lnTo>
                <a:lnTo>
                  <a:pt x="1069263" y="38620"/>
                </a:lnTo>
                <a:lnTo>
                  <a:pt x="1107440" y="38544"/>
                </a:lnTo>
                <a:close/>
              </a:path>
              <a:path w="1330960" h="41275">
                <a:moveTo>
                  <a:pt x="1183817" y="38392"/>
                </a:moveTo>
                <a:lnTo>
                  <a:pt x="1183741" y="292"/>
                </a:lnTo>
                <a:lnTo>
                  <a:pt x="1145552" y="368"/>
                </a:lnTo>
                <a:lnTo>
                  <a:pt x="1145628" y="38468"/>
                </a:lnTo>
                <a:lnTo>
                  <a:pt x="1183817" y="38392"/>
                </a:lnTo>
                <a:close/>
              </a:path>
              <a:path w="1330960" h="41275">
                <a:moveTo>
                  <a:pt x="1260182" y="38239"/>
                </a:moveTo>
                <a:lnTo>
                  <a:pt x="1260106" y="139"/>
                </a:lnTo>
                <a:lnTo>
                  <a:pt x="1221917" y="215"/>
                </a:lnTo>
                <a:lnTo>
                  <a:pt x="1221994" y="38315"/>
                </a:lnTo>
                <a:lnTo>
                  <a:pt x="1260182" y="38239"/>
                </a:lnTo>
                <a:close/>
              </a:path>
              <a:path w="1330960" h="41275">
                <a:moveTo>
                  <a:pt x="1330655" y="0"/>
                </a:moveTo>
                <a:lnTo>
                  <a:pt x="1298295" y="63"/>
                </a:lnTo>
                <a:lnTo>
                  <a:pt x="1298371" y="38163"/>
                </a:lnTo>
                <a:lnTo>
                  <a:pt x="1330655" y="38100"/>
                </a:lnTo>
                <a:lnTo>
                  <a:pt x="13306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3282" y="1893100"/>
            <a:ext cx="359410" cy="300355"/>
          </a:xfrm>
          <a:custGeom>
            <a:avLst/>
            <a:gdLst/>
            <a:ahLst/>
            <a:cxnLst/>
            <a:rect l="l" t="t" r="r" b="b"/>
            <a:pathLst>
              <a:path w="359409" h="300355">
                <a:moveTo>
                  <a:pt x="276931" y="3564"/>
                </a:moveTo>
                <a:lnTo>
                  <a:pt x="95692" y="3564"/>
                </a:lnTo>
                <a:lnTo>
                  <a:pt x="226868" y="3243"/>
                </a:lnTo>
                <a:lnTo>
                  <a:pt x="259278" y="2591"/>
                </a:lnTo>
                <a:lnTo>
                  <a:pt x="264623" y="1398"/>
                </a:lnTo>
                <a:lnTo>
                  <a:pt x="273820" y="0"/>
                </a:lnTo>
                <a:lnTo>
                  <a:pt x="276931" y="3564"/>
                </a:lnTo>
                <a:close/>
              </a:path>
              <a:path w="359409" h="300355">
                <a:moveTo>
                  <a:pt x="143271" y="299828"/>
                </a:moveTo>
                <a:lnTo>
                  <a:pt x="126498" y="298603"/>
                </a:lnTo>
                <a:lnTo>
                  <a:pt x="110126" y="295265"/>
                </a:lnTo>
                <a:lnTo>
                  <a:pt x="70566" y="284262"/>
                </a:lnTo>
                <a:lnTo>
                  <a:pt x="46084" y="279197"/>
                </a:lnTo>
                <a:lnTo>
                  <a:pt x="23455" y="275943"/>
                </a:lnTo>
                <a:lnTo>
                  <a:pt x="6740" y="273092"/>
                </a:lnTo>
                <a:lnTo>
                  <a:pt x="0" y="269234"/>
                </a:lnTo>
                <a:lnTo>
                  <a:pt x="417" y="263380"/>
                </a:lnTo>
                <a:lnTo>
                  <a:pt x="2161" y="256151"/>
                </a:lnTo>
                <a:lnTo>
                  <a:pt x="4660" y="248855"/>
                </a:lnTo>
                <a:lnTo>
                  <a:pt x="7483" y="242397"/>
                </a:lnTo>
                <a:lnTo>
                  <a:pt x="9095" y="236744"/>
                </a:lnTo>
                <a:lnTo>
                  <a:pt x="8753" y="230186"/>
                </a:lnTo>
                <a:lnTo>
                  <a:pt x="4811" y="209119"/>
                </a:lnTo>
                <a:lnTo>
                  <a:pt x="3540" y="193872"/>
                </a:lnTo>
                <a:lnTo>
                  <a:pt x="4265" y="178524"/>
                </a:lnTo>
                <a:lnTo>
                  <a:pt x="6577" y="165190"/>
                </a:lnTo>
                <a:lnTo>
                  <a:pt x="10067" y="155981"/>
                </a:lnTo>
                <a:lnTo>
                  <a:pt x="12682" y="149239"/>
                </a:lnTo>
                <a:lnTo>
                  <a:pt x="13152" y="142294"/>
                </a:lnTo>
                <a:lnTo>
                  <a:pt x="12235" y="135753"/>
                </a:lnTo>
                <a:lnTo>
                  <a:pt x="10692" y="130217"/>
                </a:lnTo>
                <a:lnTo>
                  <a:pt x="10146" y="120627"/>
                </a:lnTo>
                <a:lnTo>
                  <a:pt x="12284" y="103612"/>
                </a:lnTo>
                <a:lnTo>
                  <a:pt x="18050" y="82591"/>
                </a:lnTo>
                <a:lnTo>
                  <a:pt x="28388" y="60982"/>
                </a:lnTo>
                <a:lnTo>
                  <a:pt x="23414" y="58798"/>
                </a:lnTo>
                <a:lnTo>
                  <a:pt x="20500" y="57244"/>
                </a:lnTo>
                <a:lnTo>
                  <a:pt x="20314" y="56683"/>
                </a:lnTo>
                <a:lnTo>
                  <a:pt x="23012" y="47324"/>
                </a:lnTo>
                <a:lnTo>
                  <a:pt x="30271" y="29712"/>
                </a:lnTo>
                <a:lnTo>
                  <a:pt x="38432" y="12301"/>
                </a:lnTo>
                <a:lnTo>
                  <a:pt x="43825" y="3564"/>
                </a:lnTo>
                <a:lnTo>
                  <a:pt x="47578" y="1399"/>
                </a:lnTo>
                <a:lnTo>
                  <a:pt x="66289" y="3545"/>
                </a:lnTo>
                <a:lnTo>
                  <a:pt x="276931" y="3564"/>
                </a:lnTo>
                <a:lnTo>
                  <a:pt x="283676" y="14466"/>
                </a:lnTo>
                <a:lnTo>
                  <a:pt x="291549" y="31373"/>
                </a:lnTo>
                <a:lnTo>
                  <a:pt x="297185" y="47919"/>
                </a:lnTo>
                <a:lnTo>
                  <a:pt x="297235" y="57756"/>
                </a:lnTo>
                <a:lnTo>
                  <a:pt x="296410" y="58689"/>
                </a:lnTo>
                <a:lnTo>
                  <a:pt x="294003" y="60315"/>
                </a:lnTo>
                <a:lnTo>
                  <a:pt x="290322" y="62385"/>
                </a:lnTo>
                <a:lnTo>
                  <a:pt x="302972" y="74693"/>
                </a:lnTo>
                <a:lnTo>
                  <a:pt x="308775" y="88083"/>
                </a:lnTo>
                <a:lnTo>
                  <a:pt x="310956" y="100483"/>
                </a:lnTo>
                <a:lnTo>
                  <a:pt x="312738" y="109821"/>
                </a:lnTo>
                <a:lnTo>
                  <a:pt x="316079" y="120724"/>
                </a:lnTo>
                <a:lnTo>
                  <a:pt x="319019" y="133438"/>
                </a:lnTo>
                <a:lnTo>
                  <a:pt x="321759" y="146957"/>
                </a:lnTo>
                <a:lnTo>
                  <a:pt x="324498" y="160275"/>
                </a:lnTo>
                <a:lnTo>
                  <a:pt x="328541" y="177853"/>
                </a:lnTo>
                <a:lnTo>
                  <a:pt x="333987" y="200665"/>
                </a:lnTo>
                <a:lnTo>
                  <a:pt x="339233" y="222470"/>
                </a:lnTo>
                <a:lnTo>
                  <a:pt x="342674" y="237030"/>
                </a:lnTo>
                <a:lnTo>
                  <a:pt x="346692" y="246515"/>
                </a:lnTo>
                <a:lnTo>
                  <a:pt x="352808" y="256218"/>
                </a:lnTo>
                <a:lnTo>
                  <a:pt x="357936" y="264278"/>
                </a:lnTo>
                <a:lnTo>
                  <a:pt x="359248" y="269234"/>
                </a:lnTo>
                <a:lnTo>
                  <a:pt x="319688" y="288557"/>
                </a:lnTo>
                <a:lnTo>
                  <a:pt x="264290" y="292783"/>
                </a:lnTo>
                <a:lnTo>
                  <a:pt x="202077" y="293387"/>
                </a:lnTo>
                <a:lnTo>
                  <a:pt x="186724" y="294394"/>
                </a:lnTo>
                <a:lnTo>
                  <a:pt x="159225" y="298821"/>
                </a:lnTo>
                <a:lnTo>
                  <a:pt x="143271" y="299828"/>
                </a:lnTo>
                <a:close/>
              </a:path>
            </a:pathLst>
          </a:custGeom>
          <a:solidFill>
            <a:srgbClr val="F1DEB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586" y="1850696"/>
            <a:ext cx="249263" cy="274723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62974" y="3131441"/>
            <a:ext cx="327025" cy="97155"/>
          </a:xfrm>
          <a:custGeom>
            <a:avLst/>
            <a:gdLst/>
            <a:ahLst/>
            <a:cxnLst/>
            <a:rect l="l" t="t" r="r" b="b"/>
            <a:pathLst>
              <a:path w="327025" h="97155">
                <a:moveTo>
                  <a:pt x="326866" y="96980"/>
                </a:moveTo>
                <a:lnTo>
                  <a:pt x="257327" y="96980"/>
                </a:lnTo>
                <a:lnTo>
                  <a:pt x="250834" y="95162"/>
                </a:lnTo>
                <a:lnTo>
                  <a:pt x="246476" y="90544"/>
                </a:lnTo>
                <a:lnTo>
                  <a:pt x="244942" y="84383"/>
                </a:lnTo>
                <a:lnTo>
                  <a:pt x="246916" y="77934"/>
                </a:lnTo>
                <a:lnTo>
                  <a:pt x="269156" y="42729"/>
                </a:lnTo>
                <a:lnTo>
                  <a:pt x="322328" y="42729"/>
                </a:lnTo>
                <a:lnTo>
                  <a:pt x="304372" y="71012"/>
                </a:lnTo>
                <a:lnTo>
                  <a:pt x="310517" y="75761"/>
                </a:lnTo>
                <a:lnTo>
                  <a:pt x="316351" y="81699"/>
                </a:lnTo>
                <a:lnTo>
                  <a:pt x="321819" y="88786"/>
                </a:lnTo>
                <a:lnTo>
                  <a:pt x="326866" y="96980"/>
                </a:lnTo>
                <a:close/>
              </a:path>
              <a:path w="327025" h="97155">
                <a:moveTo>
                  <a:pt x="218115" y="96809"/>
                </a:moveTo>
                <a:lnTo>
                  <a:pt x="178549" y="96809"/>
                </a:lnTo>
                <a:lnTo>
                  <a:pt x="178549" y="96638"/>
                </a:lnTo>
                <a:lnTo>
                  <a:pt x="154745" y="96638"/>
                </a:lnTo>
                <a:lnTo>
                  <a:pt x="149372" y="93463"/>
                </a:lnTo>
                <a:lnTo>
                  <a:pt x="122811" y="45266"/>
                </a:lnTo>
                <a:lnTo>
                  <a:pt x="176492" y="45266"/>
                </a:lnTo>
                <a:lnTo>
                  <a:pt x="186974" y="64287"/>
                </a:lnTo>
                <a:lnTo>
                  <a:pt x="195604" y="67757"/>
                </a:lnTo>
                <a:lnTo>
                  <a:pt x="203793" y="74446"/>
                </a:lnTo>
                <a:lnTo>
                  <a:pt x="211357" y="84186"/>
                </a:lnTo>
                <a:lnTo>
                  <a:pt x="218115" y="96809"/>
                </a:lnTo>
                <a:close/>
              </a:path>
              <a:path w="327025" h="97155">
                <a:moveTo>
                  <a:pt x="78591" y="43476"/>
                </a:moveTo>
                <a:lnTo>
                  <a:pt x="19465" y="43476"/>
                </a:lnTo>
                <a:lnTo>
                  <a:pt x="26365" y="43422"/>
                </a:lnTo>
                <a:lnTo>
                  <a:pt x="35109" y="41449"/>
                </a:lnTo>
                <a:lnTo>
                  <a:pt x="42215" y="36402"/>
                </a:lnTo>
                <a:lnTo>
                  <a:pt x="46988" y="29046"/>
                </a:lnTo>
                <a:lnTo>
                  <a:pt x="48734" y="20145"/>
                </a:lnTo>
                <a:lnTo>
                  <a:pt x="48734" y="732"/>
                </a:lnTo>
                <a:lnTo>
                  <a:pt x="79897" y="0"/>
                </a:lnTo>
                <a:lnTo>
                  <a:pt x="85668" y="152"/>
                </a:lnTo>
                <a:lnTo>
                  <a:pt x="85668" y="18664"/>
                </a:lnTo>
                <a:lnTo>
                  <a:pt x="81544" y="39095"/>
                </a:lnTo>
                <a:lnTo>
                  <a:pt x="78591" y="43476"/>
                </a:lnTo>
                <a:close/>
              </a:path>
              <a:path w="327025" h="97155">
                <a:moveTo>
                  <a:pt x="33193" y="71154"/>
                </a:moveTo>
                <a:lnTo>
                  <a:pt x="25443" y="71154"/>
                </a:lnTo>
                <a:lnTo>
                  <a:pt x="15521" y="68971"/>
                </a:lnTo>
                <a:lnTo>
                  <a:pt x="7436" y="63390"/>
                </a:lnTo>
                <a:lnTo>
                  <a:pt x="1993" y="55204"/>
                </a:lnTo>
                <a:lnTo>
                  <a:pt x="0" y="45216"/>
                </a:lnTo>
                <a:lnTo>
                  <a:pt x="0" y="43422"/>
                </a:lnTo>
                <a:lnTo>
                  <a:pt x="78591" y="43476"/>
                </a:lnTo>
                <a:lnTo>
                  <a:pt x="70298" y="55780"/>
                </a:lnTo>
                <a:lnTo>
                  <a:pt x="53618" y="67029"/>
                </a:lnTo>
                <a:lnTo>
                  <a:pt x="33193" y="71154"/>
                </a:lnTo>
                <a:close/>
              </a:path>
            </a:pathLst>
          </a:custGeom>
          <a:solidFill>
            <a:srgbClr val="F79E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1419" y="2962072"/>
            <a:ext cx="389890" cy="221615"/>
          </a:xfrm>
          <a:custGeom>
            <a:avLst/>
            <a:gdLst/>
            <a:ahLst/>
            <a:cxnLst/>
            <a:rect l="l" t="t" r="r" b="b"/>
            <a:pathLst>
              <a:path w="389890" h="221614">
                <a:moveTo>
                  <a:pt x="194636" y="221334"/>
                </a:moveTo>
                <a:lnTo>
                  <a:pt x="28083" y="199076"/>
                </a:lnTo>
                <a:lnTo>
                  <a:pt x="0" y="199076"/>
                </a:lnTo>
                <a:lnTo>
                  <a:pt x="0" y="171214"/>
                </a:lnTo>
                <a:lnTo>
                  <a:pt x="6114" y="125698"/>
                </a:lnTo>
                <a:lnTo>
                  <a:pt x="23369" y="84799"/>
                </a:lnTo>
                <a:lnTo>
                  <a:pt x="50133" y="50147"/>
                </a:lnTo>
                <a:lnTo>
                  <a:pt x="84775" y="23375"/>
                </a:lnTo>
                <a:lnTo>
                  <a:pt x="125663" y="6115"/>
                </a:lnTo>
                <a:lnTo>
                  <a:pt x="171166" y="0"/>
                </a:lnTo>
                <a:lnTo>
                  <a:pt x="227975" y="0"/>
                </a:lnTo>
                <a:lnTo>
                  <a:pt x="280383" y="9380"/>
                </a:lnTo>
                <a:lnTo>
                  <a:pt x="324769" y="35267"/>
                </a:lnTo>
                <a:lnTo>
                  <a:pt x="357753" y="74279"/>
                </a:lnTo>
                <a:lnTo>
                  <a:pt x="375955" y="123037"/>
                </a:lnTo>
                <a:lnTo>
                  <a:pt x="378729" y="129490"/>
                </a:lnTo>
                <a:lnTo>
                  <a:pt x="383228" y="135701"/>
                </a:lnTo>
                <a:lnTo>
                  <a:pt x="387420" y="142001"/>
                </a:lnTo>
                <a:lnTo>
                  <a:pt x="389269" y="148722"/>
                </a:lnTo>
                <a:lnTo>
                  <a:pt x="378458" y="186446"/>
                </a:lnTo>
                <a:lnTo>
                  <a:pt x="378458" y="199076"/>
                </a:lnTo>
                <a:lnTo>
                  <a:pt x="360335" y="199076"/>
                </a:lnTo>
                <a:lnTo>
                  <a:pt x="194636" y="221334"/>
                </a:lnTo>
                <a:close/>
              </a:path>
            </a:pathLst>
          </a:custGeom>
          <a:solidFill>
            <a:srgbClr val="C75C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24633" y="3009047"/>
            <a:ext cx="471805" cy="219710"/>
          </a:xfrm>
          <a:custGeom>
            <a:avLst/>
            <a:gdLst/>
            <a:ahLst/>
            <a:cxnLst/>
            <a:rect l="l" t="t" r="r" b="b"/>
            <a:pathLst>
              <a:path w="471805" h="219710">
                <a:moveTo>
                  <a:pt x="42938" y="219699"/>
                </a:moveTo>
                <a:lnTo>
                  <a:pt x="12366" y="219695"/>
                </a:lnTo>
                <a:lnTo>
                  <a:pt x="5888" y="217881"/>
                </a:lnTo>
                <a:lnTo>
                  <a:pt x="1533" y="213263"/>
                </a:lnTo>
                <a:lnTo>
                  <a:pt x="0" y="207102"/>
                </a:lnTo>
                <a:lnTo>
                  <a:pt x="1974" y="200653"/>
                </a:lnTo>
                <a:lnTo>
                  <a:pt x="23159" y="166933"/>
                </a:lnTo>
                <a:lnTo>
                  <a:pt x="24010" y="163979"/>
                </a:lnTo>
                <a:lnTo>
                  <a:pt x="24010" y="152101"/>
                </a:lnTo>
                <a:lnTo>
                  <a:pt x="77182" y="152101"/>
                </a:lnTo>
                <a:lnTo>
                  <a:pt x="77182" y="162765"/>
                </a:lnTo>
                <a:lnTo>
                  <a:pt x="75756" y="167709"/>
                </a:lnTo>
                <a:lnTo>
                  <a:pt x="59359" y="193681"/>
                </a:lnTo>
                <a:lnTo>
                  <a:pt x="65523" y="198432"/>
                </a:lnTo>
                <a:lnTo>
                  <a:pt x="71375" y="204379"/>
                </a:lnTo>
                <a:lnTo>
                  <a:pt x="76860" y="211480"/>
                </a:lnTo>
                <a:lnTo>
                  <a:pt x="81920" y="219695"/>
                </a:lnTo>
                <a:lnTo>
                  <a:pt x="42938" y="219695"/>
                </a:lnTo>
                <a:close/>
              </a:path>
              <a:path w="471805" h="219710">
                <a:moveTo>
                  <a:pt x="336691" y="218547"/>
                </a:moveTo>
                <a:lnTo>
                  <a:pt x="274526" y="218547"/>
                </a:lnTo>
                <a:lnTo>
                  <a:pt x="267360" y="214317"/>
                </a:lnTo>
                <a:lnTo>
                  <a:pt x="242526" y="169249"/>
                </a:lnTo>
                <a:lnTo>
                  <a:pt x="241387" y="164814"/>
                </a:lnTo>
                <a:lnTo>
                  <a:pt x="241387" y="152101"/>
                </a:lnTo>
                <a:lnTo>
                  <a:pt x="295068" y="152101"/>
                </a:lnTo>
                <a:lnTo>
                  <a:pt x="295068" y="165761"/>
                </a:lnTo>
                <a:lnTo>
                  <a:pt x="295752" y="168423"/>
                </a:lnTo>
                <a:lnTo>
                  <a:pt x="305446" y="186008"/>
                </a:lnTo>
                <a:lnTo>
                  <a:pt x="314105" y="189455"/>
                </a:lnTo>
                <a:lnTo>
                  <a:pt x="322321" y="196140"/>
                </a:lnTo>
                <a:lnTo>
                  <a:pt x="329911" y="205894"/>
                </a:lnTo>
                <a:lnTo>
                  <a:pt x="336691" y="218547"/>
                </a:lnTo>
                <a:close/>
              </a:path>
              <a:path w="471805" h="219710">
                <a:moveTo>
                  <a:pt x="175823" y="185237"/>
                </a:moveTo>
                <a:lnTo>
                  <a:pt x="175823" y="154763"/>
                </a:lnTo>
                <a:lnTo>
                  <a:pt x="177842" y="154279"/>
                </a:lnTo>
                <a:lnTo>
                  <a:pt x="181419" y="165621"/>
                </a:lnTo>
                <a:lnTo>
                  <a:pt x="181076" y="174481"/>
                </a:lnTo>
                <a:lnTo>
                  <a:pt x="179093" y="180327"/>
                </a:lnTo>
                <a:lnTo>
                  <a:pt x="177750" y="182629"/>
                </a:lnTo>
                <a:lnTo>
                  <a:pt x="175823" y="185237"/>
                </a:lnTo>
                <a:close/>
              </a:path>
              <a:path w="471805" h="219710">
                <a:moveTo>
                  <a:pt x="217992" y="185237"/>
                </a:moveTo>
                <a:lnTo>
                  <a:pt x="217992" y="154763"/>
                </a:lnTo>
                <a:lnTo>
                  <a:pt x="220011" y="154279"/>
                </a:lnTo>
                <a:lnTo>
                  <a:pt x="223585" y="165621"/>
                </a:lnTo>
                <a:lnTo>
                  <a:pt x="223241" y="174481"/>
                </a:lnTo>
                <a:lnTo>
                  <a:pt x="221258" y="180327"/>
                </a:lnTo>
                <a:lnTo>
                  <a:pt x="219915" y="182629"/>
                </a:lnTo>
                <a:lnTo>
                  <a:pt x="217992" y="185237"/>
                </a:lnTo>
                <a:close/>
              </a:path>
              <a:path w="471805" h="219710">
                <a:moveTo>
                  <a:pt x="91731" y="185237"/>
                </a:moveTo>
                <a:lnTo>
                  <a:pt x="91731" y="154763"/>
                </a:lnTo>
                <a:lnTo>
                  <a:pt x="93749" y="154279"/>
                </a:lnTo>
                <a:lnTo>
                  <a:pt x="97327" y="165621"/>
                </a:lnTo>
                <a:lnTo>
                  <a:pt x="96984" y="174481"/>
                </a:lnTo>
                <a:lnTo>
                  <a:pt x="95001" y="180327"/>
                </a:lnTo>
                <a:lnTo>
                  <a:pt x="93658" y="182629"/>
                </a:lnTo>
                <a:lnTo>
                  <a:pt x="91731" y="185237"/>
                </a:lnTo>
                <a:close/>
              </a:path>
              <a:path w="471805" h="219710">
                <a:moveTo>
                  <a:pt x="133896" y="185237"/>
                </a:moveTo>
                <a:lnTo>
                  <a:pt x="133896" y="154763"/>
                </a:lnTo>
                <a:lnTo>
                  <a:pt x="135914" y="154279"/>
                </a:lnTo>
                <a:lnTo>
                  <a:pt x="139491" y="165621"/>
                </a:lnTo>
                <a:lnTo>
                  <a:pt x="139148" y="174481"/>
                </a:lnTo>
                <a:lnTo>
                  <a:pt x="137165" y="180327"/>
                </a:lnTo>
                <a:lnTo>
                  <a:pt x="135823" y="182629"/>
                </a:lnTo>
                <a:lnTo>
                  <a:pt x="133896" y="185237"/>
                </a:lnTo>
                <a:close/>
              </a:path>
              <a:path w="471805" h="219710">
                <a:moveTo>
                  <a:pt x="335244" y="139472"/>
                </a:moveTo>
                <a:lnTo>
                  <a:pt x="335136" y="98881"/>
                </a:lnTo>
                <a:lnTo>
                  <a:pt x="332733" y="76063"/>
                </a:lnTo>
                <a:lnTo>
                  <a:pt x="336207" y="74327"/>
                </a:lnTo>
                <a:lnTo>
                  <a:pt x="336207" y="58590"/>
                </a:lnTo>
                <a:lnTo>
                  <a:pt x="340811" y="35783"/>
                </a:lnTo>
                <a:lnTo>
                  <a:pt x="353365" y="17160"/>
                </a:lnTo>
                <a:lnTo>
                  <a:pt x="371984" y="4604"/>
                </a:lnTo>
                <a:lnTo>
                  <a:pt x="394785" y="0"/>
                </a:lnTo>
                <a:lnTo>
                  <a:pt x="404608" y="0"/>
                </a:lnTo>
                <a:lnTo>
                  <a:pt x="406889" y="146"/>
                </a:lnTo>
                <a:lnTo>
                  <a:pt x="409138" y="408"/>
                </a:lnTo>
                <a:lnTo>
                  <a:pt x="410307" y="408"/>
                </a:lnTo>
                <a:lnTo>
                  <a:pt x="453258" y="17570"/>
                </a:lnTo>
                <a:lnTo>
                  <a:pt x="471207" y="60304"/>
                </a:lnTo>
                <a:lnTo>
                  <a:pt x="471240" y="89852"/>
                </a:lnTo>
                <a:lnTo>
                  <a:pt x="457584" y="89852"/>
                </a:lnTo>
                <a:lnTo>
                  <a:pt x="451888" y="98881"/>
                </a:lnTo>
                <a:lnTo>
                  <a:pt x="443938" y="105930"/>
                </a:lnTo>
                <a:lnTo>
                  <a:pt x="434216" y="110516"/>
                </a:lnTo>
                <a:lnTo>
                  <a:pt x="423206" y="112152"/>
                </a:lnTo>
                <a:lnTo>
                  <a:pt x="389867" y="112152"/>
                </a:lnTo>
                <a:lnTo>
                  <a:pt x="335244" y="139472"/>
                </a:lnTo>
                <a:close/>
              </a:path>
              <a:path w="471805" h="219710">
                <a:moveTo>
                  <a:pt x="410307" y="408"/>
                </a:moveTo>
                <a:lnTo>
                  <a:pt x="409138" y="408"/>
                </a:lnTo>
                <a:lnTo>
                  <a:pt x="410218" y="392"/>
                </a:lnTo>
                <a:close/>
              </a:path>
            </a:pathLst>
          </a:custGeom>
          <a:solidFill>
            <a:srgbClr val="D0A7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49304" y="3042900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90" h="21589">
                <a:moveTo>
                  <a:pt x="16684" y="21503"/>
                </a:moveTo>
                <a:lnTo>
                  <a:pt x="4813" y="21503"/>
                </a:lnTo>
                <a:lnTo>
                  <a:pt x="0" y="16692"/>
                </a:lnTo>
                <a:lnTo>
                  <a:pt x="0" y="4814"/>
                </a:lnTo>
                <a:lnTo>
                  <a:pt x="4813" y="0"/>
                </a:lnTo>
                <a:lnTo>
                  <a:pt x="16684" y="0"/>
                </a:lnTo>
                <a:lnTo>
                  <a:pt x="21497" y="4814"/>
                </a:lnTo>
                <a:lnTo>
                  <a:pt x="21497" y="10751"/>
                </a:lnTo>
                <a:lnTo>
                  <a:pt x="21497" y="16692"/>
                </a:lnTo>
                <a:lnTo>
                  <a:pt x="16684" y="215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5435" y="2972974"/>
            <a:ext cx="510540" cy="224790"/>
          </a:xfrm>
          <a:custGeom>
            <a:avLst/>
            <a:gdLst/>
            <a:ahLst/>
            <a:cxnLst/>
            <a:rect l="l" t="t" r="r" b="b"/>
            <a:pathLst>
              <a:path w="510540" h="224789">
                <a:moveTo>
                  <a:pt x="289886" y="143510"/>
                </a:moveTo>
                <a:lnTo>
                  <a:pt x="289365" y="143510"/>
                </a:lnTo>
                <a:lnTo>
                  <a:pt x="287813" y="137160"/>
                </a:lnTo>
                <a:lnTo>
                  <a:pt x="282874" y="119380"/>
                </a:lnTo>
                <a:lnTo>
                  <a:pt x="271462" y="80010"/>
                </a:lnTo>
                <a:lnTo>
                  <a:pt x="268643" y="71120"/>
                </a:lnTo>
                <a:lnTo>
                  <a:pt x="265789" y="60960"/>
                </a:lnTo>
                <a:lnTo>
                  <a:pt x="262818" y="52070"/>
                </a:lnTo>
                <a:lnTo>
                  <a:pt x="259720" y="43180"/>
                </a:lnTo>
                <a:lnTo>
                  <a:pt x="256489" y="34290"/>
                </a:lnTo>
                <a:lnTo>
                  <a:pt x="255354" y="31750"/>
                </a:lnTo>
                <a:lnTo>
                  <a:pt x="254320" y="27940"/>
                </a:lnTo>
                <a:lnTo>
                  <a:pt x="253097" y="25400"/>
                </a:lnTo>
                <a:lnTo>
                  <a:pt x="249485" y="16510"/>
                </a:lnTo>
                <a:lnTo>
                  <a:pt x="245577" y="7620"/>
                </a:lnTo>
                <a:lnTo>
                  <a:pt x="244155" y="5080"/>
                </a:lnTo>
                <a:lnTo>
                  <a:pt x="242657" y="2540"/>
                </a:lnTo>
                <a:lnTo>
                  <a:pt x="241206" y="0"/>
                </a:lnTo>
                <a:lnTo>
                  <a:pt x="241665" y="0"/>
                </a:lnTo>
                <a:lnTo>
                  <a:pt x="243583" y="2540"/>
                </a:lnTo>
                <a:lnTo>
                  <a:pt x="245456" y="5080"/>
                </a:lnTo>
                <a:lnTo>
                  <a:pt x="247246" y="7620"/>
                </a:lnTo>
                <a:lnTo>
                  <a:pt x="248918" y="10160"/>
                </a:lnTo>
                <a:lnTo>
                  <a:pt x="250499" y="12700"/>
                </a:lnTo>
                <a:lnTo>
                  <a:pt x="252138" y="15240"/>
                </a:lnTo>
                <a:lnTo>
                  <a:pt x="253623" y="19050"/>
                </a:lnTo>
                <a:lnTo>
                  <a:pt x="255041" y="21590"/>
                </a:lnTo>
                <a:lnTo>
                  <a:pt x="256497" y="24130"/>
                </a:lnTo>
                <a:lnTo>
                  <a:pt x="257252" y="25400"/>
                </a:lnTo>
                <a:lnTo>
                  <a:pt x="260472" y="33020"/>
                </a:lnTo>
                <a:lnTo>
                  <a:pt x="276490" y="78740"/>
                </a:lnTo>
                <a:lnTo>
                  <a:pt x="279046" y="87630"/>
                </a:lnTo>
                <a:lnTo>
                  <a:pt x="281406" y="96520"/>
                </a:lnTo>
                <a:lnTo>
                  <a:pt x="283571" y="105410"/>
                </a:lnTo>
                <a:lnTo>
                  <a:pt x="287301" y="124460"/>
                </a:lnTo>
                <a:lnTo>
                  <a:pt x="288768" y="134620"/>
                </a:lnTo>
                <a:lnTo>
                  <a:pt x="289886" y="143510"/>
                </a:lnTo>
                <a:close/>
              </a:path>
              <a:path w="510540" h="224789">
                <a:moveTo>
                  <a:pt x="86523" y="147320"/>
                </a:moveTo>
                <a:lnTo>
                  <a:pt x="85998" y="147320"/>
                </a:lnTo>
                <a:lnTo>
                  <a:pt x="86737" y="137160"/>
                </a:lnTo>
                <a:lnTo>
                  <a:pt x="93294" y="99060"/>
                </a:lnTo>
                <a:lnTo>
                  <a:pt x="100897" y="72390"/>
                </a:lnTo>
                <a:lnTo>
                  <a:pt x="103970" y="62230"/>
                </a:lnTo>
                <a:lnTo>
                  <a:pt x="107305" y="53340"/>
                </a:lnTo>
                <a:lnTo>
                  <a:pt x="110907" y="44450"/>
                </a:lnTo>
                <a:lnTo>
                  <a:pt x="114778" y="35560"/>
                </a:lnTo>
                <a:lnTo>
                  <a:pt x="119036" y="27940"/>
                </a:lnTo>
                <a:lnTo>
                  <a:pt x="123652" y="19050"/>
                </a:lnTo>
                <a:lnTo>
                  <a:pt x="128691" y="10160"/>
                </a:lnTo>
                <a:lnTo>
                  <a:pt x="134219" y="2540"/>
                </a:lnTo>
                <a:lnTo>
                  <a:pt x="134686" y="2540"/>
                </a:lnTo>
                <a:lnTo>
                  <a:pt x="131800" y="8890"/>
                </a:lnTo>
                <a:lnTo>
                  <a:pt x="128801" y="13970"/>
                </a:lnTo>
                <a:lnTo>
                  <a:pt x="126265" y="20320"/>
                </a:lnTo>
                <a:lnTo>
                  <a:pt x="123504" y="25400"/>
                </a:lnTo>
                <a:lnTo>
                  <a:pt x="121185" y="31750"/>
                </a:lnTo>
                <a:lnTo>
                  <a:pt x="118711" y="38100"/>
                </a:lnTo>
                <a:lnTo>
                  <a:pt x="103153" y="82550"/>
                </a:lnTo>
                <a:lnTo>
                  <a:pt x="95353" y="110490"/>
                </a:lnTo>
                <a:lnTo>
                  <a:pt x="93731" y="116840"/>
                </a:lnTo>
                <a:lnTo>
                  <a:pt x="92188" y="121920"/>
                </a:lnTo>
                <a:lnTo>
                  <a:pt x="90728" y="128270"/>
                </a:lnTo>
                <a:lnTo>
                  <a:pt x="89226" y="134620"/>
                </a:lnTo>
                <a:lnTo>
                  <a:pt x="87812" y="140970"/>
                </a:lnTo>
                <a:lnTo>
                  <a:pt x="86523" y="147320"/>
                </a:lnTo>
                <a:close/>
              </a:path>
              <a:path w="510540" h="224789">
                <a:moveTo>
                  <a:pt x="107137" y="13970"/>
                </a:moveTo>
                <a:lnTo>
                  <a:pt x="94719" y="13970"/>
                </a:lnTo>
                <a:lnTo>
                  <a:pt x="97823" y="12700"/>
                </a:lnTo>
                <a:lnTo>
                  <a:pt x="104033" y="12700"/>
                </a:lnTo>
                <a:lnTo>
                  <a:pt x="107137" y="13970"/>
                </a:lnTo>
                <a:close/>
              </a:path>
              <a:path w="510540" h="224789">
                <a:moveTo>
                  <a:pt x="209398" y="13970"/>
                </a:moveTo>
                <a:lnTo>
                  <a:pt x="168851" y="13970"/>
                </a:lnTo>
                <a:lnTo>
                  <a:pt x="175609" y="12700"/>
                </a:lnTo>
                <a:lnTo>
                  <a:pt x="202641" y="12700"/>
                </a:lnTo>
                <a:lnTo>
                  <a:pt x="209398" y="13970"/>
                </a:lnTo>
                <a:close/>
              </a:path>
              <a:path w="510540" h="224789">
                <a:moveTo>
                  <a:pt x="288238" y="13970"/>
                </a:moveTo>
                <a:lnTo>
                  <a:pt x="272443" y="13970"/>
                </a:lnTo>
                <a:lnTo>
                  <a:pt x="276393" y="12700"/>
                </a:lnTo>
                <a:lnTo>
                  <a:pt x="284288" y="12700"/>
                </a:lnTo>
                <a:lnTo>
                  <a:pt x="288238" y="13970"/>
                </a:lnTo>
                <a:close/>
              </a:path>
              <a:path w="510540" h="224789">
                <a:moveTo>
                  <a:pt x="113347" y="15240"/>
                </a:moveTo>
                <a:lnTo>
                  <a:pt x="88509" y="15240"/>
                </a:lnTo>
                <a:lnTo>
                  <a:pt x="91616" y="13970"/>
                </a:lnTo>
                <a:lnTo>
                  <a:pt x="110244" y="13970"/>
                </a:lnTo>
                <a:lnTo>
                  <a:pt x="113347" y="15240"/>
                </a:lnTo>
                <a:close/>
              </a:path>
              <a:path w="510540" h="224789">
                <a:moveTo>
                  <a:pt x="222912" y="15240"/>
                </a:moveTo>
                <a:lnTo>
                  <a:pt x="155337" y="15240"/>
                </a:lnTo>
                <a:lnTo>
                  <a:pt x="162094" y="13970"/>
                </a:lnTo>
                <a:lnTo>
                  <a:pt x="216155" y="13970"/>
                </a:lnTo>
                <a:lnTo>
                  <a:pt x="222912" y="15240"/>
                </a:lnTo>
                <a:close/>
              </a:path>
              <a:path w="510540" h="224789">
                <a:moveTo>
                  <a:pt x="296134" y="15240"/>
                </a:moveTo>
                <a:lnTo>
                  <a:pt x="264547" y="15240"/>
                </a:lnTo>
                <a:lnTo>
                  <a:pt x="268497" y="13970"/>
                </a:lnTo>
                <a:lnTo>
                  <a:pt x="292184" y="13970"/>
                </a:lnTo>
                <a:lnTo>
                  <a:pt x="296134" y="15240"/>
                </a:lnTo>
                <a:close/>
              </a:path>
              <a:path w="510540" h="224789">
                <a:moveTo>
                  <a:pt x="119558" y="17780"/>
                </a:moveTo>
                <a:lnTo>
                  <a:pt x="82298" y="17780"/>
                </a:lnTo>
                <a:lnTo>
                  <a:pt x="85405" y="15240"/>
                </a:lnTo>
                <a:lnTo>
                  <a:pt x="116455" y="15240"/>
                </a:lnTo>
                <a:lnTo>
                  <a:pt x="119558" y="17780"/>
                </a:lnTo>
                <a:close/>
              </a:path>
              <a:path w="510540" h="224789">
                <a:moveTo>
                  <a:pt x="243187" y="17780"/>
                </a:moveTo>
                <a:lnTo>
                  <a:pt x="135062" y="17780"/>
                </a:lnTo>
                <a:lnTo>
                  <a:pt x="148579" y="15240"/>
                </a:lnTo>
                <a:lnTo>
                  <a:pt x="229671" y="15240"/>
                </a:lnTo>
                <a:lnTo>
                  <a:pt x="243187" y="17780"/>
                </a:lnTo>
                <a:close/>
              </a:path>
              <a:path w="510540" h="224789">
                <a:moveTo>
                  <a:pt x="304030" y="17780"/>
                </a:moveTo>
                <a:lnTo>
                  <a:pt x="256651" y="17780"/>
                </a:lnTo>
                <a:lnTo>
                  <a:pt x="260601" y="15240"/>
                </a:lnTo>
                <a:lnTo>
                  <a:pt x="300080" y="15240"/>
                </a:lnTo>
                <a:lnTo>
                  <a:pt x="304030" y="17780"/>
                </a:lnTo>
                <a:close/>
              </a:path>
              <a:path w="510540" h="224789">
                <a:moveTo>
                  <a:pt x="78786" y="72390"/>
                </a:moveTo>
                <a:lnTo>
                  <a:pt x="44575" y="72390"/>
                </a:lnTo>
                <a:lnTo>
                  <a:pt x="50277" y="71120"/>
                </a:lnTo>
                <a:lnTo>
                  <a:pt x="73084" y="71120"/>
                </a:lnTo>
                <a:lnTo>
                  <a:pt x="78786" y="72390"/>
                </a:lnTo>
                <a:close/>
              </a:path>
              <a:path w="510540" h="224789">
                <a:moveTo>
                  <a:pt x="223091" y="72390"/>
                </a:moveTo>
                <a:lnTo>
                  <a:pt x="152709" y="72390"/>
                </a:lnTo>
                <a:lnTo>
                  <a:pt x="161507" y="71120"/>
                </a:lnTo>
                <a:lnTo>
                  <a:pt x="214294" y="71120"/>
                </a:lnTo>
                <a:lnTo>
                  <a:pt x="223091" y="72390"/>
                </a:lnTo>
                <a:close/>
              </a:path>
              <a:path w="510540" h="224789">
                <a:moveTo>
                  <a:pt x="335083" y="72390"/>
                </a:moveTo>
                <a:lnTo>
                  <a:pt x="297486" y="72390"/>
                </a:lnTo>
                <a:lnTo>
                  <a:pt x="303750" y="71120"/>
                </a:lnTo>
                <a:lnTo>
                  <a:pt x="328814" y="71120"/>
                </a:lnTo>
                <a:lnTo>
                  <a:pt x="335083" y="72390"/>
                </a:lnTo>
                <a:close/>
              </a:path>
              <a:path w="510540" h="224789">
                <a:moveTo>
                  <a:pt x="95891" y="76200"/>
                </a:moveTo>
                <a:lnTo>
                  <a:pt x="27470" y="76200"/>
                </a:lnTo>
                <a:lnTo>
                  <a:pt x="27470" y="74930"/>
                </a:lnTo>
                <a:lnTo>
                  <a:pt x="38873" y="72390"/>
                </a:lnTo>
                <a:lnTo>
                  <a:pt x="84488" y="72390"/>
                </a:lnTo>
                <a:lnTo>
                  <a:pt x="95891" y="74930"/>
                </a:lnTo>
                <a:lnTo>
                  <a:pt x="95891" y="76200"/>
                </a:lnTo>
                <a:close/>
              </a:path>
              <a:path w="510540" h="224789">
                <a:moveTo>
                  <a:pt x="240688" y="73660"/>
                </a:moveTo>
                <a:lnTo>
                  <a:pt x="135114" y="73660"/>
                </a:lnTo>
                <a:lnTo>
                  <a:pt x="143912" y="72390"/>
                </a:lnTo>
                <a:lnTo>
                  <a:pt x="231890" y="72390"/>
                </a:lnTo>
                <a:lnTo>
                  <a:pt x="240688" y="73660"/>
                </a:lnTo>
                <a:close/>
              </a:path>
              <a:path w="510540" h="224789">
                <a:moveTo>
                  <a:pt x="353878" y="76200"/>
                </a:moveTo>
                <a:lnTo>
                  <a:pt x="278683" y="76200"/>
                </a:lnTo>
                <a:lnTo>
                  <a:pt x="278683" y="74930"/>
                </a:lnTo>
                <a:lnTo>
                  <a:pt x="291217" y="72390"/>
                </a:lnTo>
                <a:lnTo>
                  <a:pt x="341348" y="72390"/>
                </a:lnTo>
                <a:lnTo>
                  <a:pt x="353878" y="74930"/>
                </a:lnTo>
                <a:lnTo>
                  <a:pt x="353878" y="76200"/>
                </a:lnTo>
                <a:close/>
              </a:path>
              <a:path w="510540" h="224789">
                <a:moveTo>
                  <a:pt x="258282" y="76200"/>
                </a:moveTo>
                <a:lnTo>
                  <a:pt x="117518" y="76200"/>
                </a:lnTo>
                <a:lnTo>
                  <a:pt x="117518" y="74930"/>
                </a:lnTo>
                <a:lnTo>
                  <a:pt x="126316" y="73660"/>
                </a:lnTo>
                <a:lnTo>
                  <a:pt x="249485" y="73660"/>
                </a:lnTo>
                <a:lnTo>
                  <a:pt x="258282" y="74930"/>
                </a:lnTo>
                <a:lnTo>
                  <a:pt x="258282" y="76200"/>
                </a:lnTo>
                <a:close/>
              </a:path>
              <a:path w="510540" h="224789">
                <a:moveTo>
                  <a:pt x="43620" y="146050"/>
                </a:moveTo>
                <a:lnTo>
                  <a:pt x="21810" y="146050"/>
                </a:lnTo>
                <a:lnTo>
                  <a:pt x="27261" y="144780"/>
                </a:lnTo>
                <a:lnTo>
                  <a:pt x="38164" y="144780"/>
                </a:lnTo>
                <a:lnTo>
                  <a:pt x="43620" y="146050"/>
                </a:lnTo>
                <a:close/>
              </a:path>
              <a:path w="510540" h="224789">
                <a:moveTo>
                  <a:pt x="206536" y="146050"/>
                </a:moveTo>
                <a:lnTo>
                  <a:pt x="160972" y="146050"/>
                </a:lnTo>
                <a:lnTo>
                  <a:pt x="168567" y="144780"/>
                </a:lnTo>
                <a:lnTo>
                  <a:pt x="198941" y="144780"/>
                </a:lnTo>
                <a:lnTo>
                  <a:pt x="206536" y="146050"/>
                </a:lnTo>
                <a:close/>
              </a:path>
              <a:path w="510540" h="224789">
                <a:moveTo>
                  <a:pt x="343922" y="146050"/>
                </a:moveTo>
                <a:lnTo>
                  <a:pt x="325448" y="146050"/>
                </a:lnTo>
                <a:lnTo>
                  <a:pt x="330065" y="144780"/>
                </a:lnTo>
                <a:lnTo>
                  <a:pt x="339304" y="144780"/>
                </a:lnTo>
                <a:lnTo>
                  <a:pt x="343922" y="146050"/>
                </a:lnTo>
                <a:close/>
              </a:path>
              <a:path w="510540" h="224789">
                <a:moveTo>
                  <a:pt x="54523" y="147320"/>
                </a:moveTo>
                <a:lnTo>
                  <a:pt x="10903" y="147320"/>
                </a:lnTo>
                <a:lnTo>
                  <a:pt x="16358" y="146050"/>
                </a:lnTo>
                <a:lnTo>
                  <a:pt x="49072" y="146050"/>
                </a:lnTo>
                <a:lnTo>
                  <a:pt x="54523" y="147320"/>
                </a:lnTo>
                <a:close/>
              </a:path>
              <a:path w="510540" h="224789">
                <a:moveTo>
                  <a:pt x="240704" y="147320"/>
                </a:moveTo>
                <a:lnTo>
                  <a:pt x="126800" y="147320"/>
                </a:lnTo>
                <a:lnTo>
                  <a:pt x="143887" y="146050"/>
                </a:lnTo>
                <a:lnTo>
                  <a:pt x="229314" y="146050"/>
                </a:lnTo>
                <a:lnTo>
                  <a:pt x="240704" y="147320"/>
                </a:lnTo>
                <a:close/>
              </a:path>
              <a:path w="510540" h="224789">
                <a:moveTo>
                  <a:pt x="353156" y="147320"/>
                </a:moveTo>
                <a:lnTo>
                  <a:pt x="316209" y="147320"/>
                </a:lnTo>
                <a:lnTo>
                  <a:pt x="320827" y="146050"/>
                </a:lnTo>
                <a:lnTo>
                  <a:pt x="348539" y="146050"/>
                </a:lnTo>
                <a:lnTo>
                  <a:pt x="353156" y="147320"/>
                </a:lnTo>
                <a:close/>
              </a:path>
              <a:path w="510540" h="224789">
                <a:moveTo>
                  <a:pt x="65426" y="149860"/>
                </a:moveTo>
                <a:lnTo>
                  <a:pt x="0" y="149860"/>
                </a:lnTo>
                <a:lnTo>
                  <a:pt x="5451" y="147320"/>
                </a:lnTo>
                <a:lnTo>
                  <a:pt x="59975" y="147320"/>
                </a:lnTo>
                <a:lnTo>
                  <a:pt x="65426" y="149860"/>
                </a:lnTo>
                <a:close/>
              </a:path>
              <a:path w="510540" h="224789">
                <a:moveTo>
                  <a:pt x="183754" y="151130"/>
                </a:moveTo>
                <a:lnTo>
                  <a:pt x="92630" y="149860"/>
                </a:lnTo>
                <a:lnTo>
                  <a:pt x="115410" y="147320"/>
                </a:lnTo>
                <a:lnTo>
                  <a:pt x="252095" y="147320"/>
                </a:lnTo>
                <a:lnTo>
                  <a:pt x="274879" y="149860"/>
                </a:lnTo>
                <a:lnTo>
                  <a:pt x="183754" y="151130"/>
                </a:lnTo>
                <a:close/>
              </a:path>
              <a:path w="510540" h="224789">
                <a:moveTo>
                  <a:pt x="362395" y="149860"/>
                </a:moveTo>
                <a:lnTo>
                  <a:pt x="306975" y="149860"/>
                </a:lnTo>
                <a:lnTo>
                  <a:pt x="311592" y="147320"/>
                </a:lnTo>
                <a:lnTo>
                  <a:pt x="357778" y="147320"/>
                </a:lnTo>
                <a:lnTo>
                  <a:pt x="362395" y="149860"/>
                </a:lnTo>
                <a:close/>
              </a:path>
              <a:path w="510540" h="224789">
                <a:moveTo>
                  <a:pt x="32713" y="151130"/>
                </a:moveTo>
                <a:lnTo>
                  <a:pt x="8179" y="149860"/>
                </a:lnTo>
                <a:lnTo>
                  <a:pt x="57251" y="149860"/>
                </a:lnTo>
                <a:lnTo>
                  <a:pt x="32713" y="151130"/>
                </a:lnTo>
                <a:close/>
              </a:path>
              <a:path w="510540" h="224789">
                <a:moveTo>
                  <a:pt x="334683" y="151130"/>
                </a:moveTo>
                <a:lnTo>
                  <a:pt x="313903" y="149860"/>
                </a:lnTo>
                <a:lnTo>
                  <a:pt x="355467" y="149860"/>
                </a:lnTo>
                <a:lnTo>
                  <a:pt x="334683" y="151130"/>
                </a:lnTo>
                <a:close/>
              </a:path>
              <a:path w="510540" h="224789">
                <a:moveTo>
                  <a:pt x="292201" y="224334"/>
                </a:moveTo>
                <a:lnTo>
                  <a:pt x="101977" y="224334"/>
                </a:lnTo>
                <a:lnTo>
                  <a:pt x="114953" y="203782"/>
                </a:lnTo>
                <a:lnTo>
                  <a:pt x="116380" y="198838"/>
                </a:lnTo>
                <a:lnTo>
                  <a:pt x="116380" y="188174"/>
                </a:lnTo>
                <a:lnTo>
                  <a:pt x="280585" y="188174"/>
                </a:lnTo>
                <a:lnTo>
                  <a:pt x="280585" y="190831"/>
                </a:lnTo>
                <a:lnTo>
                  <a:pt x="131996" y="190831"/>
                </a:lnTo>
                <a:lnTo>
                  <a:pt x="131996" y="218068"/>
                </a:lnTo>
                <a:lnTo>
                  <a:pt x="288747" y="218068"/>
                </a:lnTo>
                <a:lnTo>
                  <a:pt x="292201" y="224334"/>
                </a:lnTo>
                <a:close/>
              </a:path>
              <a:path w="510540" h="224789">
                <a:moveTo>
                  <a:pt x="174161" y="218068"/>
                </a:moveTo>
                <a:lnTo>
                  <a:pt x="131996" y="218068"/>
                </a:lnTo>
                <a:lnTo>
                  <a:pt x="133148" y="216083"/>
                </a:lnTo>
                <a:lnTo>
                  <a:pt x="135068" y="210506"/>
                </a:lnTo>
                <a:lnTo>
                  <a:pt x="135452" y="201901"/>
                </a:lnTo>
                <a:lnTo>
                  <a:pt x="131996" y="190831"/>
                </a:lnTo>
                <a:lnTo>
                  <a:pt x="174161" y="190831"/>
                </a:lnTo>
                <a:lnTo>
                  <a:pt x="174161" y="218068"/>
                </a:lnTo>
                <a:close/>
              </a:path>
              <a:path w="510540" h="224789">
                <a:moveTo>
                  <a:pt x="216088" y="218068"/>
                </a:moveTo>
                <a:lnTo>
                  <a:pt x="174161" y="218068"/>
                </a:lnTo>
                <a:lnTo>
                  <a:pt x="175313" y="216083"/>
                </a:lnTo>
                <a:lnTo>
                  <a:pt x="177234" y="210506"/>
                </a:lnTo>
                <a:lnTo>
                  <a:pt x="177618" y="201901"/>
                </a:lnTo>
                <a:lnTo>
                  <a:pt x="174161" y="190831"/>
                </a:lnTo>
                <a:lnTo>
                  <a:pt x="216088" y="190831"/>
                </a:lnTo>
                <a:lnTo>
                  <a:pt x="216088" y="218068"/>
                </a:lnTo>
                <a:close/>
              </a:path>
              <a:path w="510540" h="224789">
                <a:moveTo>
                  <a:pt x="258257" y="218068"/>
                </a:moveTo>
                <a:lnTo>
                  <a:pt x="216088" y="218068"/>
                </a:lnTo>
                <a:lnTo>
                  <a:pt x="217240" y="216083"/>
                </a:lnTo>
                <a:lnTo>
                  <a:pt x="219160" y="210506"/>
                </a:lnTo>
                <a:lnTo>
                  <a:pt x="219544" y="201901"/>
                </a:lnTo>
                <a:lnTo>
                  <a:pt x="216088" y="190831"/>
                </a:lnTo>
                <a:lnTo>
                  <a:pt x="258257" y="190831"/>
                </a:lnTo>
                <a:lnTo>
                  <a:pt x="258257" y="218068"/>
                </a:lnTo>
                <a:close/>
              </a:path>
              <a:path w="510540" h="224789">
                <a:moveTo>
                  <a:pt x="288747" y="218068"/>
                </a:moveTo>
                <a:lnTo>
                  <a:pt x="258257" y="218068"/>
                </a:lnTo>
                <a:lnTo>
                  <a:pt x="259409" y="216083"/>
                </a:lnTo>
                <a:lnTo>
                  <a:pt x="261329" y="210506"/>
                </a:lnTo>
                <a:lnTo>
                  <a:pt x="261713" y="201901"/>
                </a:lnTo>
                <a:lnTo>
                  <a:pt x="258257" y="190831"/>
                </a:lnTo>
                <a:lnTo>
                  <a:pt x="280585" y="190831"/>
                </a:lnTo>
                <a:lnTo>
                  <a:pt x="280585" y="200886"/>
                </a:lnTo>
                <a:lnTo>
                  <a:pt x="281723" y="205322"/>
                </a:lnTo>
                <a:lnTo>
                  <a:pt x="288747" y="218068"/>
                </a:lnTo>
                <a:close/>
              </a:path>
              <a:path w="510540" h="224789">
                <a:moveTo>
                  <a:pt x="492594" y="114576"/>
                </a:moveTo>
                <a:lnTo>
                  <a:pt x="498396" y="108184"/>
                </a:lnTo>
                <a:lnTo>
                  <a:pt x="507247" y="106728"/>
                </a:lnTo>
                <a:lnTo>
                  <a:pt x="507826" y="113959"/>
                </a:lnTo>
                <a:lnTo>
                  <a:pt x="492594" y="114576"/>
                </a:lnTo>
                <a:close/>
              </a:path>
              <a:path w="510540" h="224789">
                <a:moveTo>
                  <a:pt x="340489" y="214546"/>
                </a:moveTo>
                <a:lnTo>
                  <a:pt x="334950" y="204495"/>
                </a:lnTo>
                <a:lnTo>
                  <a:pt x="334266" y="201834"/>
                </a:lnTo>
                <a:lnTo>
                  <a:pt x="334266" y="188174"/>
                </a:lnTo>
                <a:lnTo>
                  <a:pt x="356318" y="188174"/>
                </a:lnTo>
                <a:lnTo>
                  <a:pt x="354141" y="195855"/>
                </a:lnTo>
                <a:lnTo>
                  <a:pt x="350687" y="202900"/>
                </a:lnTo>
                <a:lnTo>
                  <a:pt x="346091" y="209175"/>
                </a:lnTo>
                <a:lnTo>
                  <a:pt x="340489" y="214546"/>
                </a:lnTo>
                <a:close/>
              </a:path>
              <a:path w="510540" h="224789">
                <a:moveTo>
                  <a:pt x="50999" y="221084"/>
                </a:moveTo>
                <a:lnTo>
                  <a:pt x="41370" y="215687"/>
                </a:lnTo>
                <a:lnTo>
                  <a:pt x="33417" y="208149"/>
                </a:lnTo>
                <a:lnTo>
                  <a:pt x="27522" y="198851"/>
                </a:lnTo>
                <a:lnTo>
                  <a:pt x="24066" y="188174"/>
                </a:lnTo>
                <a:lnTo>
                  <a:pt x="63207" y="188174"/>
                </a:lnTo>
                <a:lnTo>
                  <a:pt x="63207" y="200052"/>
                </a:lnTo>
                <a:lnTo>
                  <a:pt x="62356" y="203006"/>
                </a:lnTo>
                <a:lnTo>
                  <a:pt x="50999" y="221084"/>
                </a:lnTo>
                <a:close/>
              </a:path>
              <a:path w="510540" h="224789">
                <a:moveTo>
                  <a:pt x="482046" y="131522"/>
                </a:moveTo>
                <a:lnTo>
                  <a:pt x="473002" y="131511"/>
                </a:lnTo>
                <a:lnTo>
                  <a:pt x="465248" y="129459"/>
                </a:lnTo>
                <a:lnTo>
                  <a:pt x="462967" y="125353"/>
                </a:lnTo>
                <a:lnTo>
                  <a:pt x="509945" y="126037"/>
                </a:lnTo>
                <a:lnTo>
                  <a:pt x="505263" y="127181"/>
                </a:lnTo>
                <a:lnTo>
                  <a:pt x="494382" y="129544"/>
                </a:lnTo>
                <a:lnTo>
                  <a:pt x="482046" y="131522"/>
                </a:lnTo>
                <a:close/>
              </a:path>
              <a:path w="510540" h="224789">
                <a:moveTo>
                  <a:pt x="477803" y="86452"/>
                </a:moveTo>
                <a:lnTo>
                  <a:pt x="471426" y="86452"/>
                </a:lnTo>
                <a:lnTo>
                  <a:pt x="468840" y="83869"/>
                </a:lnTo>
                <a:lnTo>
                  <a:pt x="468840" y="77490"/>
                </a:lnTo>
                <a:lnTo>
                  <a:pt x="471426" y="74903"/>
                </a:lnTo>
                <a:lnTo>
                  <a:pt x="477803" y="74903"/>
                </a:lnTo>
                <a:lnTo>
                  <a:pt x="480389" y="77490"/>
                </a:lnTo>
                <a:lnTo>
                  <a:pt x="480389" y="83869"/>
                </a:lnTo>
                <a:lnTo>
                  <a:pt x="477803" y="86452"/>
                </a:lnTo>
                <a:close/>
              </a:path>
            </a:pathLst>
          </a:custGeom>
          <a:solidFill>
            <a:srgbClr val="8038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26073" y="2885960"/>
            <a:ext cx="1306195" cy="38100"/>
          </a:xfrm>
          <a:custGeom>
            <a:avLst/>
            <a:gdLst/>
            <a:ahLst/>
            <a:cxnLst/>
            <a:rect l="l" t="t" r="r" b="b"/>
            <a:pathLst>
              <a:path w="1306195" h="38100">
                <a:moveTo>
                  <a:pt x="38138" y="0"/>
                </a:moveTo>
                <a:lnTo>
                  <a:pt x="0" y="0"/>
                </a:lnTo>
                <a:lnTo>
                  <a:pt x="0" y="38100"/>
                </a:lnTo>
                <a:lnTo>
                  <a:pt x="38138" y="38100"/>
                </a:lnTo>
                <a:lnTo>
                  <a:pt x="38138" y="0"/>
                </a:lnTo>
                <a:close/>
              </a:path>
              <a:path w="1306195" h="38100">
                <a:moveTo>
                  <a:pt x="114401" y="0"/>
                </a:moveTo>
                <a:lnTo>
                  <a:pt x="76263" y="0"/>
                </a:lnTo>
                <a:lnTo>
                  <a:pt x="76263" y="38100"/>
                </a:lnTo>
                <a:lnTo>
                  <a:pt x="114401" y="38100"/>
                </a:lnTo>
                <a:lnTo>
                  <a:pt x="114401" y="0"/>
                </a:lnTo>
                <a:close/>
              </a:path>
              <a:path w="1306195" h="38100">
                <a:moveTo>
                  <a:pt x="190665" y="0"/>
                </a:moveTo>
                <a:lnTo>
                  <a:pt x="152527" y="0"/>
                </a:lnTo>
                <a:lnTo>
                  <a:pt x="152527" y="38100"/>
                </a:lnTo>
                <a:lnTo>
                  <a:pt x="190665" y="38100"/>
                </a:lnTo>
                <a:lnTo>
                  <a:pt x="190665" y="0"/>
                </a:lnTo>
                <a:close/>
              </a:path>
              <a:path w="1306195" h="38100">
                <a:moveTo>
                  <a:pt x="266928" y="0"/>
                </a:moveTo>
                <a:lnTo>
                  <a:pt x="228790" y="0"/>
                </a:lnTo>
                <a:lnTo>
                  <a:pt x="228790" y="38100"/>
                </a:lnTo>
                <a:lnTo>
                  <a:pt x="266928" y="38100"/>
                </a:lnTo>
                <a:lnTo>
                  <a:pt x="266928" y="0"/>
                </a:lnTo>
                <a:close/>
              </a:path>
              <a:path w="1306195" h="38100">
                <a:moveTo>
                  <a:pt x="343192" y="0"/>
                </a:moveTo>
                <a:lnTo>
                  <a:pt x="305066" y="0"/>
                </a:lnTo>
                <a:lnTo>
                  <a:pt x="305066" y="38100"/>
                </a:lnTo>
                <a:lnTo>
                  <a:pt x="343192" y="38100"/>
                </a:lnTo>
                <a:lnTo>
                  <a:pt x="343192" y="0"/>
                </a:lnTo>
                <a:close/>
              </a:path>
              <a:path w="1306195" h="38100">
                <a:moveTo>
                  <a:pt x="419455" y="0"/>
                </a:moveTo>
                <a:lnTo>
                  <a:pt x="381330" y="0"/>
                </a:lnTo>
                <a:lnTo>
                  <a:pt x="381330" y="38100"/>
                </a:lnTo>
                <a:lnTo>
                  <a:pt x="419455" y="38100"/>
                </a:lnTo>
                <a:lnTo>
                  <a:pt x="419455" y="0"/>
                </a:lnTo>
                <a:close/>
              </a:path>
              <a:path w="1306195" h="38100">
                <a:moveTo>
                  <a:pt x="495719" y="0"/>
                </a:moveTo>
                <a:lnTo>
                  <a:pt x="457593" y="0"/>
                </a:lnTo>
                <a:lnTo>
                  <a:pt x="457593" y="38100"/>
                </a:lnTo>
                <a:lnTo>
                  <a:pt x="495719" y="38100"/>
                </a:lnTo>
                <a:lnTo>
                  <a:pt x="495719" y="0"/>
                </a:lnTo>
                <a:close/>
              </a:path>
              <a:path w="1306195" h="38100">
                <a:moveTo>
                  <a:pt x="571995" y="0"/>
                </a:moveTo>
                <a:lnTo>
                  <a:pt x="533857" y="0"/>
                </a:lnTo>
                <a:lnTo>
                  <a:pt x="533857" y="38100"/>
                </a:lnTo>
                <a:lnTo>
                  <a:pt x="571995" y="38100"/>
                </a:lnTo>
                <a:lnTo>
                  <a:pt x="571995" y="0"/>
                </a:lnTo>
                <a:close/>
              </a:path>
              <a:path w="1306195" h="38100">
                <a:moveTo>
                  <a:pt x="648258" y="0"/>
                </a:moveTo>
                <a:lnTo>
                  <a:pt x="610120" y="0"/>
                </a:lnTo>
                <a:lnTo>
                  <a:pt x="610120" y="38100"/>
                </a:lnTo>
                <a:lnTo>
                  <a:pt x="648258" y="38100"/>
                </a:lnTo>
                <a:lnTo>
                  <a:pt x="648258" y="0"/>
                </a:lnTo>
                <a:close/>
              </a:path>
              <a:path w="1306195" h="38100">
                <a:moveTo>
                  <a:pt x="724522" y="0"/>
                </a:moveTo>
                <a:lnTo>
                  <a:pt x="686384" y="0"/>
                </a:lnTo>
                <a:lnTo>
                  <a:pt x="686384" y="38100"/>
                </a:lnTo>
                <a:lnTo>
                  <a:pt x="724522" y="38100"/>
                </a:lnTo>
                <a:lnTo>
                  <a:pt x="724522" y="0"/>
                </a:lnTo>
                <a:close/>
              </a:path>
              <a:path w="1306195" h="38100">
                <a:moveTo>
                  <a:pt x="800785" y="0"/>
                </a:moveTo>
                <a:lnTo>
                  <a:pt x="762647" y="0"/>
                </a:lnTo>
                <a:lnTo>
                  <a:pt x="762647" y="38100"/>
                </a:lnTo>
                <a:lnTo>
                  <a:pt x="800785" y="38100"/>
                </a:lnTo>
                <a:lnTo>
                  <a:pt x="800785" y="0"/>
                </a:lnTo>
                <a:close/>
              </a:path>
              <a:path w="1306195" h="38100">
                <a:moveTo>
                  <a:pt x="877049" y="0"/>
                </a:moveTo>
                <a:lnTo>
                  <a:pt x="838923" y="0"/>
                </a:lnTo>
                <a:lnTo>
                  <a:pt x="838923" y="38100"/>
                </a:lnTo>
                <a:lnTo>
                  <a:pt x="877049" y="38100"/>
                </a:lnTo>
                <a:lnTo>
                  <a:pt x="877049" y="0"/>
                </a:lnTo>
                <a:close/>
              </a:path>
              <a:path w="1306195" h="38100">
                <a:moveTo>
                  <a:pt x="953312" y="0"/>
                </a:moveTo>
                <a:lnTo>
                  <a:pt x="915187" y="0"/>
                </a:lnTo>
                <a:lnTo>
                  <a:pt x="915187" y="38100"/>
                </a:lnTo>
                <a:lnTo>
                  <a:pt x="953312" y="38100"/>
                </a:lnTo>
                <a:lnTo>
                  <a:pt x="953312" y="0"/>
                </a:lnTo>
                <a:close/>
              </a:path>
              <a:path w="1306195" h="38100">
                <a:moveTo>
                  <a:pt x="1029576" y="0"/>
                </a:moveTo>
                <a:lnTo>
                  <a:pt x="991450" y="0"/>
                </a:lnTo>
                <a:lnTo>
                  <a:pt x="991450" y="38100"/>
                </a:lnTo>
                <a:lnTo>
                  <a:pt x="1029576" y="38100"/>
                </a:lnTo>
                <a:lnTo>
                  <a:pt x="1029576" y="0"/>
                </a:lnTo>
                <a:close/>
              </a:path>
              <a:path w="1306195" h="38100">
                <a:moveTo>
                  <a:pt x="1105852" y="0"/>
                </a:moveTo>
                <a:lnTo>
                  <a:pt x="1067714" y="0"/>
                </a:lnTo>
                <a:lnTo>
                  <a:pt x="1067714" y="38100"/>
                </a:lnTo>
                <a:lnTo>
                  <a:pt x="1105852" y="38100"/>
                </a:lnTo>
                <a:lnTo>
                  <a:pt x="1105852" y="0"/>
                </a:lnTo>
                <a:close/>
              </a:path>
              <a:path w="1306195" h="38100">
                <a:moveTo>
                  <a:pt x="1182116" y="0"/>
                </a:moveTo>
                <a:lnTo>
                  <a:pt x="1143977" y="0"/>
                </a:lnTo>
                <a:lnTo>
                  <a:pt x="1143977" y="38100"/>
                </a:lnTo>
                <a:lnTo>
                  <a:pt x="1182116" y="38100"/>
                </a:lnTo>
                <a:lnTo>
                  <a:pt x="1182116" y="0"/>
                </a:lnTo>
                <a:close/>
              </a:path>
              <a:path w="1306195" h="38100">
                <a:moveTo>
                  <a:pt x="1258379" y="0"/>
                </a:moveTo>
                <a:lnTo>
                  <a:pt x="1220241" y="0"/>
                </a:lnTo>
                <a:lnTo>
                  <a:pt x="1220241" y="38100"/>
                </a:lnTo>
                <a:lnTo>
                  <a:pt x="1258379" y="38100"/>
                </a:lnTo>
                <a:lnTo>
                  <a:pt x="1258379" y="0"/>
                </a:lnTo>
                <a:close/>
              </a:path>
              <a:path w="1306195" h="38100">
                <a:moveTo>
                  <a:pt x="1305890" y="0"/>
                </a:moveTo>
                <a:lnTo>
                  <a:pt x="1296504" y="0"/>
                </a:lnTo>
                <a:lnTo>
                  <a:pt x="1296504" y="38100"/>
                </a:lnTo>
                <a:lnTo>
                  <a:pt x="1305890" y="38100"/>
                </a:lnTo>
                <a:lnTo>
                  <a:pt x="1305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bg object 2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64143" y="2450265"/>
            <a:ext cx="252157" cy="247389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847491" y="2335834"/>
            <a:ext cx="485775" cy="476250"/>
          </a:xfrm>
          <a:custGeom>
            <a:avLst/>
            <a:gdLst/>
            <a:ahLst/>
            <a:cxnLst/>
            <a:rect l="l" t="t" r="r" b="b"/>
            <a:pathLst>
              <a:path w="485775" h="476250">
                <a:moveTo>
                  <a:pt x="246265" y="83767"/>
                </a:moveTo>
                <a:lnTo>
                  <a:pt x="239064" y="83767"/>
                </a:lnTo>
                <a:lnTo>
                  <a:pt x="236184" y="80897"/>
                </a:lnTo>
                <a:lnTo>
                  <a:pt x="236184" y="2870"/>
                </a:lnTo>
                <a:lnTo>
                  <a:pt x="239064" y="0"/>
                </a:lnTo>
                <a:lnTo>
                  <a:pt x="246396" y="0"/>
                </a:lnTo>
                <a:lnTo>
                  <a:pt x="249276" y="2870"/>
                </a:lnTo>
                <a:lnTo>
                  <a:pt x="249276" y="80766"/>
                </a:lnTo>
                <a:lnTo>
                  <a:pt x="246265" y="83767"/>
                </a:lnTo>
                <a:close/>
              </a:path>
              <a:path w="485775" h="476250">
                <a:moveTo>
                  <a:pt x="246396" y="476249"/>
                </a:moveTo>
                <a:lnTo>
                  <a:pt x="239064" y="476249"/>
                </a:lnTo>
                <a:lnTo>
                  <a:pt x="236184" y="473379"/>
                </a:lnTo>
                <a:lnTo>
                  <a:pt x="236184" y="395352"/>
                </a:lnTo>
                <a:lnTo>
                  <a:pt x="239064" y="392482"/>
                </a:lnTo>
                <a:lnTo>
                  <a:pt x="246396" y="392482"/>
                </a:lnTo>
                <a:lnTo>
                  <a:pt x="249276" y="395352"/>
                </a:lnTo>
                <a:lnTo>
                  <a:pt x="249276" y="473379"/>
                </a:lnTo>
                <a:lnTo>
                  <a:pt x="246396" y="476249"/>
                </a:lnTo>
                <a:close/>
              </a:path>
              <a:path w="485775" h="476250">
                <a:moveTo>
                  <a:pt x="82219" y="244648"/>
                </a:moveTo>
                <a:lnTo>
                  <a:pt x="2880" y="244648"/>
                </a:lnTo>
                <a:lnTo>
                  <a:pt x="0" y="241778"/>
                </a:lnTo>
                <a:lnTo>
                  <a:pt x="0" y="234471"/>
                </a:lnTo>
                <a:lnTo>
                  <a:pt x="2880" y="231601"/>
                </a:lnTo>
                <a:lnTo>
                  <a:pt x="82219" y="231601"/>
                </a:lnTo>
                <a:lnTo>
                  <a:pt x="85099" y="234471"/>
                </a:lnTo>
                <a:lnTo>
                  <a:pt x="85099" y="241778"/>
                </a:lnTo>
                <a:lnTo>
                  <a:pt x="82219" y="244648"/>
                </a:lnTo>
                <a:close/>
              </a:path>
              <a:path w="485775" h="476250">
                <a:moveTo>
                  <a:pt x="482580" y="244648"/>
                </a:moveTo>
                <a:lnTo>
                  <a:pt x="403241" y="244648"/>
                </a:lnTo>
                <a:lnTo>
                  <a:pt x="400361" y="241778"/>
                </a:lnTo>
                <a:lnTo>
                  <a:pt x="400361" y="234471"/>
                </a:lnTo>
                <a:lnTo>
                  <a:pt x="403241" y="231601"/>
                </a:lnTo>
                <a:lnTo>
                  <a:pt x="482580" y="231601"/>
                </a:lnTo>
                <a:lnTo>
                  <a:pt x="485461" y="234471"/>
                </a:lnTo>
                <a:lnTo>
                  <a:pt x="485461" y="241778"/>
                </a:lnTo>
                <a:lnTo>
                  <a:pt x="482580" y="244648"/>
                </a:lnTo>
                <a:close/>
              </a:path>
              <a:path w="485775" h="476250">
                <a:moveTo>
                  <a:pt x="128304" y="130870"/>
                </a:moveTo>
                <a:lnTo>
                  <a:pt x="124900" y="130870"/>
                </a:lnTo>
                <a:lnTo>
                  <a:pt x="123329" y="130348"/>
                </a:lnTo>
                <a:lnTo>
                  <a:pt x="122019" y="129044"/>
                </a:lnTo>
                <a:lnTo>
                  <a:pt x="71091" y="79070"/>
                </a:lnTo>
                <a:lnTo>
                  <a:pt x="68472" y="76460"/>
                </a:lnTo>
                <a:lnTo>
                  <a:pt x="68472" y="72416"/>
                </a:lnTo>
                <a:lnTo>
                  <a:pt x="70960" y="69806"/>
                </a:lnTo>
                <a:lnTo>
                  <a:pt x="73578" y="67196"/>
                </a:lnTo>
                <a:lnTo>
                  <a:pt x="77637" y="67196"/>
                </a:lnTo>
                <a:lnTo>
                  <a:pt x="80255" y="69676"/>
                </a:lnTo>
                <a:lnTo>
                  <a:pt x="131184" y="119649"/>
                </a:lnTo>
                <a:lnTo>
                  <a:pt x="133802" y="122259"/>
                </a:lnTo>
                <a:lnTo>
                  <a:pt x="133802" y="126304"/>
                </a:lnTo>
                <a:lnTo>
                  <a:pt x="131315" y="128913"/>
                </a:lnTo>
                <a:lnTo>
                  <a:pt x="130006" y="130218"/>
                </a:lnTo>
                <a:lnTo>
                  <a:pt x="128304" y="130870"/>
                </a:lnTo>
                <a:close/>
              </a:path>
              <a:path w="485775" h="476250">
                <a:moveTo>
                  <a:pt x="411358" y="408531"/>
                </a:moveTo>
                <a:lnTo>
                  <a:pt x="407955" y="408531"/>
                </a:lnTo>
                <a:lnTo>
                  <a:pt x="406383" y="408009"/>
                </a:lnTo>
                <a:lnTo>
                  <a:pt x="405074" y="406704"/>
                </a:lnTo>
                <a:lnTo>
                  <a:pt x="354145" y="356730"/>
                </a:lnTo>
                <a:lnTo>
                  <a:pt x="351527" y="354121"/>
                </a:lnTo>
                <a:lnTo>
                  <a:pt x="351527" y="350076"/>
                </a:lnTo>
                <a:lnTo>
                  <a:pt x="354014" y="347466"/>
                </a:lnTo>
                <a:lnTo>
                  <a:pt x="356633" y="344857"/>
                </a:lnTo>
                <a:lnTo>
                  <a:pt x="360691" y="344857"/>
                </a:lnTo>
                <a:lnTo>
                  <a:pt x="363310" y="347336"/>
                </a:lnTo>
                <a:lnTo>
                  <a:pt x="414239" y="397309"/>
                </a:lnTo>
                <a:lnTo>
                  <a:pt x="416857" y="399919"/>
                </a:lnTo>
                <a:lnTo>
                  <a:pt x="416857" y="403964"/>
                </a:lnTo>
                <a:lnTo>
                  <a:pt x="414370" y="406573"/>
                </a:lnTo>
                <a:lnTo>
                  <a:pt x="413060" y="407878"/>
                </a:lnTo>
                <a:lnTo>
                  <a:pt x="411358" y="408531"/>
                </a:lnTo>
                <a:close/>
              </a:path>
              <a:path w="485775" h="476250">
                <a:moveTo>
                  <a:pt x="77375" y="408531"/>
                </a:moveTo>
                <a:lnTo>
                  <a:pt x="73971" y="408531"/>
                </a:lnTo>
                <a:lnTo>
                  <a:pt x="72269" y="407878"/>
                </a:lnTo>
                <a:lnTo>
                  <a:pt x="70960" y="406573"/>
                </a:lnTo>
                <a:lnTo>
                  <a:pt x="68472" y="403964"/>
                </a:lnTo>
                <a:lnTo>
                  <a:pt x="68472" y="399788"/>
                </a:lnTo>
                <a:lnTo>
                  <a:pt x="71091" y="397309"/>
                </a:lnTo>
                <a:lnTo>
                  <a:pt x="122019" y="347205"/>
                </a:lnTo>
                <a:lnTo>
                  <a:pt x="124638" y="344726"/>
                </a:lnTo>
                <a:lnTo>
                  <a:pt x="128827" y="344726"/>
                </a:lnTo>
                <a:lnTo>
                  <a:pt x="133802" y="349945"/>
                </a:lnTo>
                <a:lnTo>
                  <a:pt x="133802" y="354121"/>
                </a:lnTo>
                <a:lnTo>
                  <a:pt x="131184" y="356600"/>
                </a:lnTo>
                <a:lnTo>
                  <a:pt x="80255" y="406573"/>
                </a:lnTo>
                <a:lnTo>
                  <a:pt x="78946" y="407878"/>
                </a:lnTo>
                <a:lnTo>
                  <a:pt x="77375" y="408531"/>
                </a:lnTo>
                <a:close/>
              </a:path>
              <a:path w="485775" h="476250">
                <a:moveTo>
                  <a:pt x="360430" y="130870"/>
                </a:moveTo>
                <a:lnTo>
                  <a:pt x="357026" y="130870"/>
                </a:lnTo>
                <a:lnTo>
                  <a:pt x="355324" y="130218"/>
                </a:lnTo>
                <a:lnTo>
                  <a:pt x="354014" y="128913"/>
                </a:lnTo>
                <a:lnTo>
                  <a:pt x="351527" y="126304"/>
                </a:lnTo>
                <a:lnTo>
                  <a:pt x="351527" y="122128"/>
                </a:lnTo>
                <a:lnTo>
                  <a:pt x="354145" y="119649"/>
                </a:lnTo>
                <a:lnTo>
                  <a:pt x="405074" y="69676"/>
                </a:lnTo>
                <a:lnTo>
                  <a:pt x="407693" y="67196"/>
                </a:lnTo>
                <a:lnTo>
                  <a:pt x="411882" y="67196"/>
                </a:lnTo>
                <a:lnTo>
                  <a:pt x="416857" y="72416"/>
                </a:lnTo>
                <a:lnTo>
                  <a:pt x="416857" y="76591"/>
                </a:lnTo>
                <a:lnTo>
                  <a:pt x="414239" y="79070"/>
                </a:lnTo>
                <a:lnTo>
                  <a:pt x="362132" y="130218"/>
                </a:lnTo>
                <a:lnTo>
                  <a:pt x="360430" y="130870"/>
                </a:lnTo>
                <a:close/>
              </a:path>
              <a:path w="485775" h="476250">
                <a:moveTo>
                  <a:pt x="180673" y="95641"/>
                </a:moveTo>
                <a:lnTo>
                  <a:pt x="177138" y="95641"/>
                </a:lnTo>
                <a:lnTo>
                  <a:pt x="174650" y="94075"/>
                </a:lnTo>
                <a:lnTo>
                  <a:pt x="160773" y="61194"/>
                </a:lnTo>
                <a:lnTo>
                  <a:pt x="159463" y="57932"/>
                </a:lnTo>
                <a:lnTo>
                  <a:pt x="161034" y="54148"/>
                </a:lnTo>
                <a:lnTo>
                  <a:pt x="164307" y="52713"/>
                </a:lnTo>
                <a:lnTo>
                  <a:pt x="167711" y="51408"/>
                </a:lnTo>
                <a:lnTo>
                  <a:pt x="171508" y="52974"/>
                </a:lnTo>
                <a:lnTo>
                  <a:pt x="172948" y="56236"/>
                </a:lnTo>
                <a:lnTo>
                  <a:pt x="185779" y="86638"/>
                </a:lnTo>
                <a:lnTo>
                  <a:pt x="187088" y="89900"/>
                </a:lnTo>
                <a:lnTo>
                  <a:pt x="185517" y="93684"/>
                </a:lnTo>
                <a:lnTo>
                  <a:pt x="182244" y="95119"/>
                </a:lnTo>
                <a:lnTo>
                  <a:pt x="181458" y="95510"/>
                </a:lnTo>
                <a:lnTo>
                  <a:pt x="180673" y="95641"/>
                </a:lnTo>
                <a:close/>
              </a:path>
              <a:path w="485775" h="476250">
                <a:moveTo>
                  <a:pt x="319320" y="424188"/>
                </a:moveTo>
                <a:lnTo>
                  <a:pt x="315916" y="424188"/>
                </a:lnTo>
                <a:lnTo>
                  <a:pt x="313428" y="422622"/>
                </a:lnTo>
                <a:lnTo>
                  <a:pt x="299551" y="389742"/>
                </a:lnTo>
                <a:lnTo>
                  <a:pt x="298241" y="386480"/>
                </a:lnTo>
                <a:lnTo>
                  <a:pt x="299812" y="382696"/>
                </a:lnTo>
                <a:lnTo>
                  <a:pt x="303085" y="381260"/>
                </a:lnTo>
                <a:lnTo>
                  <a:pt x="306489" y="379956"/>
                </a:lnTo>
                <a:lnTo>
                  <a:pt x="310286" y="381521"/>
                </a:lnTo>
                <a:lnTo>
                  <a:pt x="311726" y="384783"/>
                </a:lnTo>
                <a:lnTo>
                  <a:pt x="324557" y="415185"/>
                </a:lnTo>
                <a:lnTo>
                  <a:pt x="325866" y="418447"/>
                </a:lnTo>
                <a:lnTo>
                  <a:pt x="324295" y="422231"/>
                </a:lnTo>
                <a:lnTo>
                  <a:pt x="321022" y="423666"/>
                </a:lnTo>
                <a:lnTo>
                  <a:pt x="320236" y="423927"/>
                </a:lnTo>
                <a:lnTo>
                  <a:pt x="319320" y="424188"/>
                </a:lnTo>
                <a:close/>
              </a:path>
              <a:path w="485775" h="476250">
                <a:moveTo>
                  <a:pt x="57213" y="319022"/>
                </a:moveTo>
                <a:lnTo>
                  <a:pt x="54725" y="317456"/>
                </a:lnTo>
                <a:lnTo>
                  <a:pt x="53678" y="314977"/>
                </a:lnTo>
                <a:lnTo>
                  <a:pt x="52238" y="311715"/>
                </a:lnTo>
                <a:lnTo>
                  <a:pt x="53809" y="307801"/>
                </a:lnTo>
                <a:lnTo>
                  <a:pt x="57213" y="306496"/>
                </a:lnTo>
                <a:lnTo>
                  <a:pt x="88241" y="293839"/>
                </a:lnTo>
                <a:lnTo>
                  <a:pt x="91514" y="292404"/>
                </a:lnTo>
                <a:lnTo>
                  <a:pt x="95442" y="293970"/>
                </a:lnTo>
                <a:lnTo>
                  <a:pt x="96751" y="297362"/>
                </a:lnTo>
                <a:lnTo>
                  <a:pt x="98191" y="300624"/>
                </a:lnTo>
                <a:lnTo>
                  <a:pt x="96620" y="304539"/>
                </a:lnTo>
                <a:lnTo>
                  <a:pt x="93216" y="305843"/>
                </a:lnTo>
                <a:lnTo>
                  <a:pt x="62188" y="318500"/>
                </a:lnTo>
                <a:lnTo>
                  <a:pt x="61402" y="318891"/>
                </a:lnTo>
                <a:lnTo>
                  <a:pt x="60486" y="319022"/>
                </a:lnTo>
                <a:lnTo>
                  <a:pt x="57213" y="319022"/>
                </a:lnTo>
                <a:close/>
              </a:path>
              <a:path w="485775" h="476250">
                <a:moveTo>
                  <a:pt x="394600" y="183062"/>
                </a:moveTo>
                <a:lnTo>
                  <a:pt x="392113" y="183062"/>
                </a:lnTo>
                <a:lnTo>
                  <a:pt x="389625" y="181496"/>
                </a:lnTo>
                <a:lnTo>
                  <a:pt x="388578" y="179017"/>
                </a:lnTo>
                <a:lnTo>
                  <a:pt x="387138" y="175755"/>
                </a:lnTo>
                <a:lnTo>
                  <a:pt x="388709" y="171841"/>
                </a:lnTo>
                <a:lnTo>
                  <a:pt x="392113" y="170536"/>
                </a:lnTo>
                <a:lnTo>
                  <a:pt x="423142" y="157880"/>
                </a:lnTo>
                <a:lnTo>
                  <a:pt x="426415" y="156444"/>
                </a:lnTo>
                <a:lnTo>
                  <a:pt x="430342" y="158010"/>
                </a:lnTo>
                <a:lnTo>
                  <a:pt x="431652" y="161403"/>
                </a:lnTo>
                <a:lnTo>
                  <a:pt x="433092" y="164665"/>
                </a:lnTo>
                <a:lnTo>
                  <a:pt x="431521" y="168579"/>
                </a:lnTo>
                <a:lnTo>
                  <a:pt x="428117" y="169884"/>
                </a:lnTo>
                <a:lnTo>
                  <a:pt x="397088" y="182540"/>
                </a:lnTo>
                <a:lnTo>
                  <a:pt x="396302" y="182801"/>
                </a:lnTo>
                <a:lnTo>
                  <a:pt x="394600" y="183062"/>
                </a:lnTo>
                <a:close/>
              </a:path>
              <a:path w="485775" h="476250">
                <a:moveTo>
                  <a:pt x="305573" y="95771"/>
                </a:moveTo>
                <a:lnTo>
                  <a:pt x="304787" y="95771"/>
                </a:lnTo>
                <a:lnTo>
                  <a:pt x="303871" y="95641"/>
                </a:lnTo>
                <a:lnTo>
                  <a:pt x="303085" y="95249"/>
                </a:lnTo>
                <a:lnTo>
                  <a:pt x="299681" y="93945"/>
                </a:lnTo>
                <a:lnTo>
                  <a:pt x="298110" y="90030"/>
                </a:lnTo>
                <a:lnTo>
                  <a:pt x="299551" y="86768"/>
                </a:lnTo>
                <a:lnTo>
                  <a:pt x="313821" y="52974"/>
                </a:lnTo>
                <a:lnTo>
                  <a:pt x="317618" y="51408"/>
                </a:lnTo>
                <a:lnTo>
                  <a:pt x="321022" y="52844"/>
                </a:lnTo>
                <a:lnTo>
                  <a:pt x="324426" y="54148"/>
                </a:lnTo>
                <a:lnTo>
                  <a:pt x="325997" y="58063"/>
                </a:lnTo>
                <a:lnTo>
                  <a:pt x="324557" y="61325"/>
                </a:lnTo>
                <a:lnTo>
                  <a:pt x="310679" y="94206"/>
                </a:lnTo>
                <a:lnTo>
                  <a:pt x="308191" y="95641"/>
                </a:lnTo>
                <a:lnTo>
                  <a:pt x="305573" y="95771"/>
                </a:lnTo>
                <a:close/>
              </a:path>
              <a:path w="485775" h="476250">
                <a:moveTo>
                  <a:pt x="169413" y="424188"/>
                </a:moveTo>
                <a:lnTo>
                  <a:pt x="166009" y="424188"/>
                </a:lnTo>
                <a:lnTo>
                  <a:pt x="165093" y="424058"/>
                </a:lnTo>
                <a:lnTo>
                  <a:pt x="164307" y="423666"/>
                </a:lnTo>
                <a:lnTo>
                  <a:pt x="160903" y="422361"/>
                </a:lnTo>
                <a:lnTo>
                  <a:pt x="159332" y="418447"/>
                </a:lnTo>
                <a:lnTo>
                  <a:pt x="160773" y="415185"/>
                </a:lnTo>
                <a:lnTo>
                  <a:pt x="175043" y="381391"/>
                </a:lnTo>
                <a:lnTo>
                  <a:pt x="178840" y="379825"/>
                </a:lnTo>
                <a:lnTo>
                  <a:pt x="182244" y="381260"/>
                </a:lnTo>
                <a:lnTo>
                  <a:pt x="185648" y="382565"/>
                </a:lnTo>
                <a:lnTo>
                  <a:pt x="187219" y="386480"/>
                </a:lnTo>
                <a:lnTo>
                  <a:pt x="185779" y="389742"/>
                </a:lnTo>
                <a:lnTo>
                  <a:pt x="171901" y="422622"/>
                </a:lnTo>
                <a:lnTo>
                  <a:pt x="169413" y="424188"/>
                </a:lnTo>
                <a:close/>
              </a:path>
              <a:path w="485775" h="476250">
                <a:moveTo>
                  <a:pt x="93347" y="182932"/>
                </a:moveTo>
                <a:lnTo>
                  <a:pt x="90074" y="182932"/>
                </a:lnTo>
                <a:lnTo>
                  <a:pt x="89158" y="182801"/>
                </a:lnTo>
                <a:lnTo>
                  <a:pt x="88372" y="182410"/>
                </a:lnTo>
                <a:lnTo>
                  <a:pt x="54071" y="168448"/>
                </a:lnTo>
                <a:lnTo>
                  <a:pt x="52499" y="164665"/>
                </a:lnTo>
                <a:lnTo>
                  <a:pt x="53809" y="161272"/>
                </a:lnTo>
                <a:lnTo>
                  <a:pt x="55118" y="158010"/>
                </a:lnTo>
                <a:lnTo>
                  <a:pt x="58915" y="156444"/>
                </a:lnTo>
                <a:lnTo>
                  <a:pt x="62319" y="157749"/>
                </a:lnTo>
                <a:lnTo>
                  <a:pt x="96620" y="171710"/>
                </a:lnTo>
                <a:lnTo>
                  <a:pt x="98191" y="175494"/>
                </a:lnTo>
                <a:lnTo>
                  <a:pt x="96882" y="178887"/>
                </a:lnTo>
                <a:lnTo>
                  <a:pt x="95835" y="181366"/>
                </a:lnTo>
                <a:lnTo>
                  <a:pt x="93347" y="182932"/>
                </a:lnTo>
                <a:close/>
              </a:path>
              <a:path w="485775" h="476250">
                <a:moveTo>
                  <a:pt x="428247" y="319022"/>
                </a:moveTo>
                <a:lnTo>
                  <a:pt x="424844" y="319022"/>
                </a:lnTo>
                <a:lnTo>
                  <a:pt x="423927" y="318891"/>
                </a:lnTo>
                <a:lnTo>
                  <a:pt x="423142" y="318500"/>
                </a:lnTo>
                <a:lnTo>
                  <a:pt x="388840" y="304539"/>
                </a:lnTo>
                <a:lnTo>
                  <a:pt x="387269" y="300755"/>
                </a:lnTo>
                <a:lnTo>
                  <a:pt x="388578" y="297362"/>
                </a:lnTo>
                <a:lnTo>
                  <a:pt x="389887" y="294100"/>
                </a:lnTo>
                <a:lnTo>
                  <a:pt x="393684" y="292534"/>
                </a:lnTo>
                <a:lnTo>
                  <a:pt x="397088" y="293839"/>
                </a:lnTo>
                <a:lnTo>
                  <a:pt x="431521" y="307801"/>
                </a:lnTo>
                <a:lnTo>
                  <a:pt x="433092" y="311584"/>
                </a:lnTo>
                <a:lnTo>
                  <a:pt x="431782" y="314977"/>
                </a:lnTo>
                <a:lnTo>
                  <a:pt x="430735" y="317456"/>
                </a:lnTo>
                <a:lnTo>
                  <a:pt x="428247" y="319022"/>
                </a:lnTo>
                <a:close/>
              </a:path>
            </a:pathLst>
          </a:custGeom>
          <a:solidFill>
            <a:srgbClr val="D0A12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" name="bg object 3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13621" y="81906"/>
            <a:ext cx="705183" cy="705610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508211" cy="312754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4018" y="533216"/>
            <a:ext cx="577957" cy="480174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81099" y="1417423"/>
            <a:ext cx="286818" cy="312420"/>
          </a:xfrm>
          <a:prstGeom prst="rect">
            <a:avLst/>
          </a:prstGeom>
        </p:spPr>
      </p:pic>
      <p:sp>
        <p:nvSpPr>
          <p:cNvPr id="35" name="bg object 35"/>
          <p:cNvSpPr/>
          <p:nvPr/>
        </p:nvSpPr>
        <p:spPr>
          <a:xfrm>
            <a:off x="8483" y="3331979"/>
            <a:ext cx="1316355" cy="448309"/>
          </a:xfrm>
          <a:custGeom>
            <a:avLst/>
            <a:gdLst/>
            <a:ahLst/>
            <a:cxnLst/>
            <a:rect l="l" t="t" r="r" b="b"/>
            <a:pathLst>
              <a:path w="1316355" h="448310">
                <a:moveTo>
                  <a:pt x="0" y="0"/>
                </a:moveTo>
                <a:lnTo>
                  <a:pt x="1316173" y="0"/>
                </a:lnTo>
                <a:lnTo>
                  <a:pt x="658086" y="4479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5669" y="392545"/>
            <a:ext cx="865505" cy="1720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675" y="870458"/>
            <a:ext cx="1200150" cy="24978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3390" y="3519678"/>
            <a:ext cx="426720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675" y="3519678"/>
            <a:ext cx="306705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0120" y="3519678"/>
            <a:ext cx="306705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023" y="2875498"/>
            <a:ext cx="865505" cy="1720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120" dirty="0"/>
              <a:t>C</a:t>
            </a:r>
            <a:r>
              <a:rPr spc="-40" dirty="0"/>
              <a:t>h</a:t>
            </a:r>
            <a:r>
              <a:rPr spc="-55" dirty="0"/>
              <a:t>ê</a:t>
            </a:r>
            <a:r>
              <a:rPr spc="-50" dirty="0"/>
              <a:t>ne</a:t>
            </a:r>
            <a:r>
              <a:rPr spc="-65" dirty="0"/>
              <a:t> </a:t>
            </a:r>
            <a:r>
              <a:rPr spc="-55" dirty="0"/>
              <a:t>pé</a:t>
            </a:r>
            <a:r>
              <a:rPr spc="-60" dirty="0"/>
              <a:t>d</a:t>
            </a:r>
            <a:r>
              <a:rPr spc="-40" dirty="0"/>
              <a:t>o</a:t>
            </a:r>
            <a:r>
              <a:rPr spc="-50" dirty="0"/>
              <a:t>n</a:t>
            </a:r>
            <a:r>
              <a:rPr spc="-5" dirty="0"/>
              <a:t>c</a:t>
            </a:r>
            <a:r>
              <a:rPr spc="-50" dirty="0"/>
              <a:t>ulé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475" y="3102160"/>
            <a:ext cx="1182370" cy="1752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0400"/>
              </a:lnSpc>
              <a:spcBef>
                <a:spcPts val="100"/>
              </a:spcBef>
            </a:pPr>
            <a:r>
              <a:rPr sz="500" spc="55" dirty="0">
                <a:latin typeface="Microsoft Sans Serif"/>
                <a:cs typeface="Microsoft Sans Serif"/>
              </a:rPr>
              <a:t>végétal</a:t>
            </a:r>
            <a:r>
              <a:rPr sz="500" spc="25" dirty="0">
                <a:latin typeface="Microsoft Sans Serif"/>
                <a:cs typeface="Microsoft Sans Serif"/>
              </a:rPr>
              <a:t> </a:t>
            </a:r>
            <a:r>
              <a:rPr sz="500" spc="50" dirty="0">
                <a:latin typeface="Microsoft Sans Serif"/>
                <a:cs typeface="Microsoft Sans Serif"/>
              </a:rPr>
              <a:t>issu</a:t>
            </a:r>
            <a:r>
              <a:rPr sz="500" spc="25" dirty="0">
                <a:latin typeface="Microsoft Sans Serif"/>
                <a:cs typeface="Microsoft Sans Serif"/>
              </a:rPr>
              <a:t> </a:t>
            </a:r>
            <a:r>
              <a:rPr sz="500" spc="50" dirty="0">
                <a:latin typeface="Microsoft Sans Serif"/>
                <a:cs typeface="Microsoft Sans Serif"/>
              </a:rPr>
              <a:t>de</a:t>
            </a:r>
            <a:r>
              <a:rPr sz="500" spc="25" dirty="0">
                <a:latin typeface="Microsoft Sans Serif"/>
                <a:cs typeface="Microsoft Sans Serif"/>
              </a:rPr>
              <a:t> </a:t>
            </a:r>
            <a:r>
              <a:rPr sz="500" spc="50" dirty="0">
                <a:latin typeface="Microsoft Sans Serif"/>
                <a:cs typeface="Microsoft Sans Serif"/>
              </a:rPr>
              <a:t>graines</a:t>
            </a:r>
            <a:r>
              <a:rPr sz="500" spc="25" dirty="0">
                <a:latin typeface="Microsoft Sans Serif"/>
                <a:cs typeface="Microsoft Sans Serif"/>
              </a:rPr>
              <a:t> </a:t>
            </a:r>
            <a:r>
              <a:rPr sz="500" spc="50" dirty="0">
                <a:latin typeface="Microsoft Sans Serif"/>
                <a:cs typeface="Microsoft Sans Serif"/>
              </a:rPr>
              <a:t>prélevées </a:t>
            </a:r>
            <a:r>
              <a:rPr sz="500" spc="-120" dirty="0">
                <a:latin typeface="Microsoft Sans Serif"/>
                <a:cs typeface="Microsoft Sans Serif"/>
              </a:rPr>
              <a:t> </a:t>
            </a:r>
            <a:r>
              <a:rPr sz="500" spc="50" dirty="0">
                <a:latin typeface="Microsoft Sans Serif"/>
                <a:cs typeface="Microsoft Sans Serif"/>
              </a:rPr>
              <a:t>dans</a:t>
            </a:r>
            <a:r>
              <a:rPr sz="500" spc="25" dirty="0">
                <a:latin typeface="Microsoft Sans Serif"/>
                <a:cs typeface="Microsoft Sans Serif"/>
              </a:rPr>
              <a:t> </a:t>
            </a:r>
            <a:r>
              <a:rPr sz="500" spc="50" dirty="0">
                <a:latin typeface="Microsoft Sans Serif"/>
                <a:cs typeface="Microsoft Sans Serif"/>
              </a:rPr>
              <a:t>la</a:t>
            </a:r>
            <a:r>
              <a:rPr sz="500" spc="30" dirty="0">
                <a:latin typeface="Microsoft Sans Serif"/>
                <a:cs typeface="Microsoft Sans Serif"/>
              </a:rPr>
              <a:t> </a:t>
            </a:r>
            <a:r>
              <a:rPr sz="500" spc="50" dirty="0" err="1">
                <a:latin typeface="Microsoft Sans Serif"/>
                <a:cs typeface="Microsoft Sans Serif"/>
              </a:rPr>
              <a:t>région</a:t>
            </a:r>
            <a:endParaRPr sz="500" dirty="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2809" y="2999169"/>
            <a:ext cx="1003935" cy="1051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solidFill>
                  <a:srgbClr val="91AA2D"/>
                </a:solidFill>
                <a:latin typeface="Tahoma"/>
                <a:cs typeface="Tahoma"/>
              </a:rPr>
              <a:t>Quercus</a:t>
            </a:r>
            <a:r>
              <a:rPr sz="600" b="1" spc="-20" dirty="0">
                <a:solidFill>
                  <a:srgbClr val="91AA2D"/>
                </a:solidFill>
                <a:latin typeface="Tahoma"/>
                <a:cs typeface="Tahoma"/>
              </a:rPr>
              <a:t> </a:t>
            </a:r>
            <a:r>
              <a:rPr sz="600" b="1" spc="5" dirty="0" err="1">
                <a:solidFill>
                  <a:srgbClr val="91AA2D"/>
                </a:solidFill>
                <a:latin typeface="Tahoma"/>
                <a:cs typeface="Tahoma"/>
              </a:rPr>
              <a:t>robur</a:t>
            </a:r>
            <a:endParaRPr sz="600" dirty="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483" y="3331979"/>
            <a:ext cx="1316355" cy="448309"/>
          </a:xfrm>
          <a:custGeom>
            <a:avLst/>
            <a:gdLst/>
            <a:ahLst/>
            <a:cxnLst/>
            <a:rect l="l" t="t" r="r" b="b"/>
            <a:pathLst>
              <a:path w="1316355" h="448310">
                <a:moveTo>
                  <a:pt x="0" y="0"/>
                </a:moveTo>
                <a:lnTo>
                  <a:pt x="1316173" y="0"/>
                </a:lnTo>
                <a:lnTo>
                  <a:pt x="658086" y="4479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image1.png">
            <a:extLst>
              <a:ext uri="{FF2B5EF4-FFF2-40B4-BE49-F238E27FC236}">
                <a16:creationId xmlns:a16="http://schemas.microsoft.com/office/drawing/2014/main" id="{D3AF6EF9-BF25-5898-045F-E68502BF59D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054" y="0"/>
            <a:ext cx="1119441" cy="88902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3" y="1130300"/>
            <a:ext cx="1299845" cy="23284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2150" marR="5080" indent="-302895">
              <a:lnSpc>
                <a:spcPct val="115199"/>
              </a:lnSpc>
              <a:spcBef>
                <a:spcPts val="95"/>
              </a:spcBef>
            </a:pPr>
            <a:r>
              <a:rPr sz="600" b="1" spc="20" dirty="0">
                <a:solidFill>
                  <a:srgbClr val="B3FF00"/>
                </a:solidFill>
                <a:latin typeface="Tahoma"/>
                <a:cs typeface="Tahoma"/>
              </a:rPr>
              <a:t>grand</a:t>
            </a:r>
            <a:r>
              <a:rPr sz="600" b="1" spc="-15" dirty="0">
                <a:solidFill>
                  <a:srgbClr val="B3FF00"/>
                </a:solidFill>
                <a:latin typeface="Tahoma"/>
                <a:cs typeface="Tahoma"/>
              </a:rPr>
              <a:t> </a:t>
            </a:r>
            <a:r>
              <a:rPr sz="600" b="1" spc="25" dirty="0">
                <a:solidFill>
                  <a:srgbClr val="B3FF00"/>
                </a:solidFill>
                <a:latin typeface="Tahoma"/>
                <a:cs typeface="Tahoma"/>
              </a:rPr>
              <a:t>arbre</a:t>
            </a:r>
            <a:r>
              <a:rPr sz="600" b="1" spc="-15" dirty="0">
                <a:solidFill>
                  <a:srgbClr val="B3FF00"/>
                </a:solidFill>
                <a:latin typeface="Tahoma"/>
                <a:cs typeface="Tahoma"/>
              </a:rPr>
              <a:t> </a:t>
            </a:r>
            <a:r>
              <a:rPr sz="600" b="1" spc="25" dirty="0">
                <a:solidFill>
                  <a:srgbClr val="B3FF00"/>
                </a:solidFill>
                <a:latin typeface="Tahoma"/>
                <a:cs typeface="Tahoma"/>
              </a:rPr>
              <a:t>de</a:t>
            </a:r>
            <a:r>
              <a:rPr sz="600" b="1" spc="-15" dirty="0">
                <a:solidFill>
                  <a:srgbClr val="B3FF00"/>
                </a:solidFill>
                <a:latin typeface="Tahoma"/>
                <a:cs typeface="Tahoma"/>
              </a:rPr>
              <a:t> </a:t>
            </a:r>
            <a:r>
              <a:rPr sz="600" b="1" spc="-20" dirty="0">
                <a:solidFill>
                  <a:srgbClr val="B3FF00"/>
                </a:solidFill>
                <a:latin typeface="Tahoma"/>
                <a:cs typeface="Tahoma"/>
              </a:rPr>
              <a:t>25</a:t>
            </a:r>
            <a:r>
              <a:rPr sz="600" b="1" spc="-15" dirty="0">
                <a:solidFill>
                  <a:srgbClr val="B3FF00"/>
                </a:solidFill>
                <a:latin typeface="Tahoma"/>
                <a:cs typeface="Tahoma"/>
              </a:rPr>
              <a:t> </a:t>
            </a:r>
            <a:r>
              <a:rPr sz="600" b="1" spc="25" dirty="0">
                <a:solidFill>
                  <a:srgbClr val="B3FF00"/>
                </a:solidFill>
                <a:latin typeface="Tahoma"/>
                <a:cs typeface="Tahoma"/>
              </a:rPr>
              <a:t>à</a:t>
            </a:r>
            <a:r>
              <a:rPr sz="600" b="1" spc="-15" dirty="0">
                <a:solidFill>
                  <a:srgbClr val="B3FF00"/>
                </a:solidFill>
                <a:latin typeface="Tahoma"/>
                <a:cs typeface="Tahoma"/>
              </a:rPr>
              <a:t> 35  </a:t>
            </a:r>
            <a:r>
              <a:rPr sz="600" b="1" spc="30" dirty="0">
                <a:solidFill>
                  <a:srgbClr val="B3FF00"/>
                </a:solidFill>
                <a:latin typeface="Tahoma"/>
                <a:cs typeface="Tahoma"/>
              </a:rPr>
              <a:t>mètres</a:t>
            </a:r>
            <a:endParaRPr sz="600" dirty="0">
              <a:latin typeface="Tahoma"/>
              <a:cs typeface="Tahoma"/>
            </a:endParaRPr>
          </a:p>
          <a:p>
            <a:pPr marL="12065" marR="740410" indent="22860" algn="ctr">
              <a:lnSpc>
                <a:spcPct val="114999"/>
              </a:lnSpc>
              <a:spcBef>
                <a:spcPts val="700"/>
              </a:spcBef>
            </a:pPr>
            <a:r>
              <a:rPr lang="fr-FR" sz="500" spc="85" dirty="0">
                <a:solidFill>
                  <a:srgbClr val="B3FF00"/>
                </a:solidFill>
                <a:latin typeface="Microsoft Sans Serif"/>
                <a:cs typeface="Microsoft Sans Serif"/>
              </a:rPr>
              <a:t>Elevé sous un climat de </a:t>
            </a:r>
            <a:r>
              <a:rPr sz="500" spc="45" dirty="0">
                <a:solidFill>
                  <a:srgbClr val="B3FF00"/>
                </a:solidFill>
                <a:latin typeface="Microsoft Sans Serif"/>
                <a:cs typeface="Microsoft Sans Serif"/>
              </a:rPr>
              <a:t>R</a:t>
            </a:r>
            <a:r>
              <a:rPr sz="500" spc="80" dirty="0">
                <a:solidFill>
                  <a:srgbClr val="B3FF00"/>
                </a:solidFill>
                <a:latin typeface="Microsoft Sans Serif"/>
                <a:cs typeface="Microsoft Sans Serif"/>
              </a:rPr>
              <a:t>hône</a:t>
            </a:r>
            <a:r>
              <a:rPr sz="500" spc="5" dirty="0">
                <a:solidFill>
                  <a:srgbClr val="B3FF00"/>
                </a:solidFill>
                <a:latin typeface="Microsoft Sans Serif"/>
                <a:cs typeface="Microsoft Sans Serif"/>
              </a:rPr>
              <a:t>-</a:t>
            </a:r>
            <a:r>
              <a:rPr sz="500" spc="80" dirty="0">
                <a:solidFill>
                  <a:srgbClr val="B3FF00"/>
                </a:solidFill>
                <a:latin typeface="Microsoft Sans Serif"/>
                <a:cs typeface="Microsoft Sans Serif"/>
              </a:rPr>
              <a:t>A</a:t>
            </a:r>
            <a:r>
              <a:rPr sz="500" spc="65" dirty="0">
                <a:solidFill>
                  <a:srgbClr val="B3FF00"/>
                </a:solidFill>
                <a:latin typeface="Microsoft Sans Serif"/>
                <a:cs typeface="Microsoft Sans Serif"/>
              </a:rPr>
              <a:t>l</a:t>
            </a:r>
            <a:r>
              <a:rPr sz="500" spc="80" dirty="0">
                <a:solidFill>
                  <a:srgbClr val="B3FF00"/>
                </a:solidFill>
                <a:latin typeface="Microsoft Sans Serif"/>
                <a:cs typeface="Microsoft Sans Serif"/>
              </a:rPr>
              <a:t>pe</a:t>
            </a:r>
            <a:r>
              <a:rPr sz="500" spc="75" dirty="0">
                <a:solidFill>
                  <a:srgbClr val="B3FF00"/>
                </a:solidFill>
                <a:latin typeface="Microsoft Sans Serif"/>
                <a:cs typeface="Microsoft Sans Serif"/>
              </a:rPr>
              <a:t>s</a:t>
            </a:r>
            <a:endParaRPr sz="500" dirty="0">
              <a:latin typeface="Microsoft Sans Serif"/>
              <a:cs typeface="Microsoft Sans Serif"/>
            </a:endParaRPr>
          </a:p>
          <a:p>
            <a:pPr marL="561340" marR="67310" algn="ctr">
              <a:lnSpc>
                <a:spcPct val="112300"/>
              </a:lnSpc>
              <a:spcBef>
                <a:spcPts val="515"/>
              </a:spcBef>
            </a:pPr>
            <a:r>
              <a:rPr sz="550" spc="45" dirty="0">
                <a:solidFill>
                  <a:srgbClr val="B3FF00"/>
                </a:solidFill>
                <a:latin typeface="Microsoft Sans Serif"/>
                <a:cs typeface="Microsoft Sans Serif"/>
              </a:rPr>
              <a:t>Se</a:t>
            </a:r>
            <a:r>
              <a:rPr sz="550" spc="15" dirty="0">
                <a:solidFill>
                  <a:srgbClr val="B3FF00"/>
                </a:solidFill>
                <a:latin typeface="Microsoft Sans Serif"/>
                <a:cs typeface="Microsoft Sans Serif"/>
              </a:rPr>
              <a:t> </a:t>
            </a:r>
            <a:r>
              <a:rPr sz="550" spc="60" dirty="0">
                <a:solidFill>
                  <a:srgbClr val="B3FF00"/>
                </a:solidFill>
                <a:latin typeface="Microsoft Sans Serif"/>
                <a:cs typeface="Microsoft Sans Serif"/>
              </a:rPr>
              <a:t>développe</a:t>
            </a:r>
            <a:r>
              <a:rPr sz="550" spc="15" dirty="0">
                <a:solidFill>
                  <a:srgbClr val="B3FF00"/>
                </a:solidFill>
                <a:latin typeface="Microsoft Sans Serif"/>
                <a:cs typeface="Microsoft Sans Serif"/>
              </a:rPr>
              <a:t> </a:t>
            </a:r>
            <a:r>
              <a:rPr sz="550" spc="60" dirty="0">
                <a:solidFill>
                  <a:srgbClr val="B3FF00"/>
                </a:solidFill>
                <a:latin typeface="Microsoft Sans Serif"/>
                <a:cs typeface="Microsoft Sans Serif"/>
              </a:rPr>
              <a:t>sur </a:t>
            </a:r>
            <a:r>
              <a:rPr sz="550" spc="-130" dirty="0">
                <a:solidFill>
                  <a:srgbClr val="B3FF00"/>
                </a:solidFill>
                <a:latin typeface="Microsoft Sans Serif"/>
                <a:cs typeface="Microsoft Sans Serif"/>
              </a:rPr>
              <a:t> </a:t>
            </a:r>
            <a:r>
              <a:rPr lang="fr-FR" sz="550" spc="60" dirty="0">
                <a:solidFill>
                  <a:srgbClr val="B3FF00"/>
                </a:solidFill>
                <a:latin typeface="Microsoft Sans Serif"/>
                <a:cs typeface="Microsoft Sans Serif"/>
              </a:rPr>
              <a:t>tout type de substrat</a:t>
            </a:r>
          </a:p>
          <a:p>
            <a:pPr marL="561340" marR="67310" algn="ctr">
              <a:lnSpc>
                <a:spcPct val="112300"/>
              </a:lnSpc>
              <a:spcBef>
                <a:spcPts val="515"/>
              </a:spcBef>
            </a:pPr>
            <a:endParaRPr sz="550" dirty="0">
              <a:latin typeface="Microsoft Sans Serif"/>
              <a:cs typeface="Microsoft Sans Serif"/>
            </a:endParaRPr>
          </a:p>
          <a:p>
            <a:pPr marL="55880" marR="651510" algn="ctr">
              <a:lnSpc>
                <a:spcPct val="114500"/>
              </a:lnSpc>
              <a:spcBef>
                <a:spcPts val="355"/>
              </a:spcBef>
            </a:pPr>
            <a:endParaRPr lang="fr-FR" sz="500" spc="60" dirty="0">
              <a:solidFill>
                <a:srgbClr val="B3FF00"/>
              </a:solidFill>
              <a:latin typeface="Microsoft Sans Serif"/>
              <a:cs typeface="Microsoft Sans Serif"/>
            </a:endParaRPr>
          </a:p>
          <a:p>
            <a:pPr marL="55880" marR="651510" algn="ctr">
              <a:lnSpc>
                <a:spcPct val="114500"/>
              </a:lnSpc>
              <a:spcBef>
                <a:spcPts val="355"/>
              </a:spcBef>
            </a:pPr>
            <a:r>
              <a:rPr lang="fr-FR" sz="500" spc="60" dirty="0">
                <a:solidFill>
                  <a:srgbClr val="B3FF00"/>
                </a:solidFill>
                <a:latin typeface="Microsoft Sans Serif"/>
                <a:cs typeface="Microsoft Sans Serif"/>
              </a:rPr>
              <a:t>A</a:t>
            </a:r>
            <a:r>
              <a:rPr sz="500" spc="70" dirty="0" err="1">
                <a:solidFill>
                  <a:srgbClr val="B3FF00"/>
                </a:solidFill>
                <a:latin typeface="Microsoft Sans Serif"/>
                <a:cs typeface="Microsoft Sans Serif"/>
              </a:rPr>
              <a:t>pprécie</a:t>
            </a:r>
            <a:r>
              <a:rPr sz="500" spc="15" dirty="0">
                <a:solidFill>
                  <a:srgbClr val="B3FF00"/>
                </a:solidFill>
                <a:latin typeface="Microsoft Sans Serif"/>
                <a:cs typeface="Microsoft Sans Serif"/>
              </a:rPr>
              <a:t> </a:t>
            </a:r>
            <a:r>
              <a:rPr sz="500" spc="70" dirty="0">
                <a:solidFill>
                  <a:srgbClr val="B3FF00"/>
                </a:solidFill>
                <a:latin typeface="Microsoft Sans Serif"/>
                <a:cs typeface="Microsoft Sans Serif"/>
              </a:rPr>
              <a:t>une </a:t>
            </a:r>
            <a:r>
              <a:rPr sz="500" spc="-130" dirty="0">
                <a:solidFill>
                  <a:srgbClr val="B3FF00"/>
                </a:solidFill>
                <a:latin typeface="Microsoft Sans Serif"/>
                <a:cs typeface="Microsoft Sans Serif"/>
              </a:rPr>
              <a:t> </a:t>
            </a:r>
            <a:r>
              <a:rPr sz="500" spc="75" dirty="0">
                <a:solidFill>
                  <a:srgbClr val="B3FF00"/>
                </a:solidFill>
                <a:latin typeface="Microsoft Sans Serif"/>
                <a:cs typeface="Microsoft Sans Serif"/>
              </a:rPr>
              <a:t>exposition </a:t>
            </a:r>
            <a:r>
              <a:rPr sz="500" spc="70" dirty="0">
                <a:solidFill>
                  <a:srgbClr val="B3FF00"/>
                </a:solidFill>
                <a:latin typeface="Microsoft Sans Serif"/>
                <a:cs typeface="Microsoft Sans Serif"/>
              </a:rPr>
              <a:t>en </a:t>
            </a:r>
            <a:r>
              <a:rPr sz="500" spc="75" dirty="0">
                <a:solidFill>
                  <a:srgbClr val="B3FF00"/>
                </a:solidFill>
                <a:latin typeface="Microsoft Sans Serif"/>
                <a:cs typeface="Microsoft Sans Serif"/>
              </a:rPr>
              <a:t> </a:t>
            </a:r>
            <a:r>
              <a:rPr sz="500" spc="65" dirty="0">
                <a:solidFill>
                  <a:srgbClr val="B3FF00"/>
                </a:solidFill>
                <a:latin typeface="Microsoft Sans Serif"/>
                <a:cs typeface="Microsoft Sans Serif"/>
              </a:rPr>
              <a:t>plein</a:t>
            </a:r>
            <a:r>
              <a:rPr sz="500" spc="30" dirty="0">
                <a:solidFill>
                  <a:srgbClr val="B3FF00"/>
                </a:solidFill>
                <a:latin typeface="Microsoft Sans Serif"/>
                <a:cs typeface="Microsoft Sans Serif"/>
              </a:rPr>
              <a:t> </a:t>
            </a:r>
            <a:r>
              <a:rPr sz="500" spc="65" dirty="0">
                <a:solidFill>
                  <a:srgbClr val="B3FF00"/>
                </a:solidFill>
                <a:latin typeface="Microsoft Sans Serif"/>
                <a:cs typeface="Microsoft Sans Serif"/>
              </a:rPr>
              <a:t>soleil</a:t>
            </a:r>
            <a:endParaRPr sz="500" dirty="0">
              <a:latin typeface="Microsoft Sans Serif"/>
              <a:cs typeface="Microsoft Sans Serif"/>
            </a:endParaRPr>
          </a:p>
          <a:p>
            <a:pPr marL="22860" marR="735330" algn="ctr">
              <a:lnSpc>
                <a:spcPct val="109700"/>
              </a:lnSpc>
              <a:spcBef>
                <a:spcPts val="285"/>
              </a:spcBef>
            </a:pPr>
            <a:r>
              <a:rPr sz="500" spc="50" dirty="0">
                <a:solidFill>
                  <a:srgbClr val="B3FF00"/>
                </a:solidFill>
                <a:latin typeface="Microsoft Sans Serif"/>
                <a:cs typeface="Microsoft Sans Serif"/>
              </a:rPr>
              <a:t>dans</a:t>
            </a:r>
            <a:r>
              <a:rPr sz="500" spc="-15" dirty="0">
                <a:solidFill>
                  <a:srgbClr val="B3FF00"/>
                </a:solidFill>
                <a:latin typeface="Microsoft Sans Serif"/>
                <a:cs typeface="Microsoft Sans Serif"/>
              </a:rPr>
              <a:t> </a:t>
            </a:r>
            <a:r>
              <a:rPr sz="500" spc="50" dirty="0">
                <a:solidFill>
                  <a:srgbClr val="B3FF00"/>
                </a:solidFill>
                <a:latin typeface="Microsoft Sans Serif"/>
                <a:cs typeface="Microsoft Sans Serif"/>
              </a:rPr>
              <a:t>un</a:t>
            </a:r>
            <a:r>
              <a:rPr sz="500" spc="-10" dirty="0">
                <a:solidFill>
                  <a:srgbClr val="B3FF00"/>
                </a:solidFill>
                <a:latin typeface="Microsoft Sans Serif"/>
                <a:cs typeface="Microsoft Sans Serif"/>
              </a:rPr>
              <a:t> </a:t>
            </a:r>
            <a:r>
              <a:rPr sz="500" spc="55" dirty="0" err="1">
                <a:solidFill>
                  <a:srgbClr val="B3FF00"/>
                </a:solidFill>
                <a:latin typeface="Microsoft Sans Serif"/>
                <a:cs typeface="Microsoft Sans Serif"/>
              </a:rPr>
              <a:t>endroit</a:t>
            </a:r>
            <a:r>
              <a:rPr sz="500" spc="55" dirty="0">
                <a:solidFill>
                  <a:srgbClr val="B3FF00"/>
                </a:solidFill>
                <a:latin typeface="Microsoft Sans Serif"/>
                <a:cs typeface="Microsoft Sans Serif"/>
              </a:rPr>
              <a:t> </a:t>
            </a:r>
            <a:r>
              <a:rPr sz="500" spc="-120" dirty="0">
                <a:solidFill>
                  <a:srgbClr val="B3FF00"/>
                </a:solidFill>
                <a:latin typeface="Microsoft Sans Serif"/>
                <a:cs typeface="Microsoft Sans Serif"/>
              </a:rPr>
              <a:t> </a:t>
            </a:r>
            <a:r>
              <a:rPr sz="500" spc="50" dirty="0">
                <a:solidFill>
                  <a:srgbClr val="B3FF00"/>
                </a:solidFill>
                <a:latin typeface="Microsoft Sans Serif"/>
                <a:cs typeface="Microsoft Sans Serif"/>
              </a:rPr>
              <a:t>dégagé</a:t>
            </a:r>
            <a:endParaRPr lang="fr-FR" sz="500" spc="50" dirty="0">
              <a:solidFill>
                <a:srgbClr val="B3FF00"/>
              </a:solidFill>
              <a:latin typeface="Microsoft Sans Serif"/>
              <a:cs typeface="Microsoft Sans Serif"/>
            </a:endParaRPr>
          </a:p>
          <a:p>
            <a:pPr marL="22860" marR="735330" algn="ctr">
              <a:lnSpc>
                <a:spcPct val="109700"/>
              </a:lnSpc>
              <a:spcBef>
                <a:spcPts val="285"/>
              </a:spcBef>
            </a:pPr>
            <a:endParaRPr lang="fr-FR" sz="500" spc="50" dirty="0">
              <a:solidFill>
                <a:srgbClr val="B3FF00"/>
              </a:solidFill>
              <a:latin typeface="Microsoft Sans Serif"/>
              <a:cs typeface="Microsoft Sans Serif"/>
            </a:endParaRPr>
          </a:p>
          <a:p>
            <a:pPr marL="22860" marR="735330" algn="r">
              <a:lnSpc>
                <a:spcPct val="109700"/>
              </a:lnSpc>
              <a:spcBef>
                <a:spcPts val="285"/>
              </a:spcBef>
            </a:pPr>
            <a:r>
              <a:rPr lang="fr-FR" sz="500" spc="50" dirty="0">
                <a:solidFill>
                  <a:srgbClr val="B3FF00"/>
                </a:solidFill>
                <a:latin typeface="Microsoft Sans Serif"/>
                <a:cs typeface="Microsoft Sans Serif"/>
              </a:rPr>
              <a:t>Nourrit la faune Peut nourrir la faune </a:t>
            </a:r>
            <a:r>
              <a:rPr lang="fr-FR" sz="500" spc="50" dirty="0" err="1">
                <a:solidFill>
                  <a:srgbClr val="B3FF00"/>
                </a:solidFill>
                <a:latin typeface="Microsoft Sans Serif"/>
                <a:cs typeface="Microsoft Sans Serif"/>
              </a:rPr>
              <a:t>saugage</a:t>
            </a:r>
            <a:r>
              <a:rPr lang="fr-FR" sz="500" spc="50" dirty="0">
                <a:solidFill>
                  <a:srgbClr val="B3FF00"/>
                </a:solidFill>
                <a:latin typeface="Microsoft Sans Serif"/>
                <a:cs typeface="Microsoft Sans Serif"/>
              </a:rPr>
              <a:t> à maturité </a:t>
            </a:r>
            <a:endParaRPr sz="5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500" dirty="0">
              <a:latin typeface="Microsoft Sans Serif"/>
              <a:cs typeface="Microsoft Sans Serif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39D28F-21C6-1482-06ED-6829F850ADF6}"/>
              </a:ext>
            </a:extLst>
          </p:cNvPr>
          <p:cNvSpPr/>
          <p:nvPr/>
        </p:nvSpPr>
        <p:spPr>
          <a:xfrm>
            <a:off x="20543" y="2961878"/>
            <a:ext cx="1292414" cy="381000"/>
          </a:xfrm>
          <a:prstGeom prst="rect">
            <a:avLst/>
          </a:prstGeom>
          <a:solidFill>
            <a:srgbClr val="1253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B0FCA25-F4C1-C609-6320-C7384EE2451E}"/>
              </a:ext>
            </a:extLst>
          </p:cNvPr>
          <p:cNvSpPr txBox="1"/>
          <p:nvPr/>
        </p:nvSpPr>
        <p:spPr>
          <a:xfrm>
            <a:off x="649112" y="2927268"/>
            <a:ext cx="702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spc="75" dirty="0">
                <a:solidFill>
                  <a:srgbClr val="B3FF00"/>
                </a:solidFill>
                <a:latin typeface="Microsoft Sans Serif"/>
                <a:cs typeface="Microsoft Sans Serif"/>
              </a:rPr>
              <a:t>Peut nourrir la faune sauvage à maturité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AFA397C-3FD2-89D6-2BE0-20750A49D0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06" y="2961878"/>
            <a:ext cx="355710" cy="365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</Words>
  <Application>Microsoft Office PowerPoint</Application>
  <PresentationFormat>Personnalisé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Calibri</vt:lpstr>
      <vt:lpstr>Microsoft Sans Serif</vt:lpstr>
      <vt:lpstr>Tahoma</vt:lpstr>
      <vt:lpstr>Trebuchet MS</vt:lpstr>
      <vt:lpstr>Office Theme</vt:lpstr>
      <vt:lpstr>Chêne pédonculé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latin : Quercus robur signifie « chêne robuste »</dc:title>
  <dc:creator>mathis bouziane</dc:creator>
  <cp:keywords>DAFhxFcqAUQ,BACwj4cRXHI</cp:keywords>
  <cp:lastModifiedBy>Clémence FONTY</cp:lastModifiedBy>
  <cp:revision>1</cp:revision>
  <dcterms:created xsi:type="dcterms:W3CDTF">2023-05-12T04:04:13Z</dcterms:created>
  <dcterms:modified xsi:type="dcterms:W3CDTF">2023-05-12T04:17:22Z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2023-05-10T00:00:00Z</vt:filetime>
  </property>
  <property fmtid="{D5CDD505-2E9C-101B-9397-08002B2CF9AE}" pid="3" name="Creator">
    <vt:lpwstr>Canva</vt:lpwstr>
  </property>
  <property fmtid="{D5CDD505-2E9C-101B-9397-08002B2CF9AE}" pid="4" name="LastSaved">
    <vt:filetime>2023-05-12T00:00:00Z</vt:filetime>
  </property>
</Properties>
</file>